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61" r:id="rId7"/>
    <p:sldId id="259" r:id="rId8"/>
    <p:sldId id="258" r:id="rId9"/>
    <p:sldId id="262" r:id="rId10"/>
    <p:sldId id="268" r:id="rId11"/>
    <p:sldId id="265" r:id="rId12"/>
    <p:sldId id="264" r:id="rId13"/>
    <p:sldId id="260" r:id="rId14"/>
  </p:sldIdLst>
  <p:sldSz cx="16992600" cy="9556750"/>
  <p:notesSz cx="16992600" cy="95567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474D"/>
    <a:srgbClr val="F3C745"/>
    <a:srgbClr val="30944A"/>
    <a:srgbClr val="B32325"/>
    <a:srgbClr val="FFFFFF"/>
    <a:srgbClr val="2D7B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6"/>
    <p:restoredTop sz="94711"/>
  </p:normalViewPr>
  <p:slideViewPr>
    <p:cSldViewPr snapToGrid="0">
      <p:cViewPr varScale="1">
        <p:scale>
          <a:sx n="56" d="100"/>
          <a:sy n="56" d="100"/>
        </p:scale>
        <p:origin x="106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74445" y="2962592"/>
            <a:ext cx="14443710" cy="20069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50" b="0" i="0">
                <a:solidFill>
                  <a:schemeClr val="bg1"/>
                </a:solidFill>
                <a:latin typeface="Avenir"/>
                <a:cs typeface="Aveni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548890" y="5351780"/>
            <a:ext cx="11894820" cy="2389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094571"/>
            <a:ext cx="16992600" cy="460375"/>
          </a:xfrm>
          <a:custGeom>
            <a:avLst/>
            <a:gdLst/>
            <a:ahLst/>
            <a:cxnLst/>
            <a:rect l="l" t="t" r="r" b="b"/>
            <a:pathLst>
              <a:path w="16992600" h="460375">
                <a:moveTo>
                  <a:pt x="16992600" y="0"/>
                </a:moveTo>
                <a:lnTo>
                  <a:pt x="0" y="0"/>
                </a:lnTo>
                <a:lnTo>
                  <a:pt x="0" y="460057"/>
                </a:lnTo>
                <a:lnTo>
                  <a:pt x="16992600" y="460057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710600" y="8484872"/>
            <a:ext cx="316230" cy="610235"/>
          </a:xfrm>
          <a:custGeom>
            <a:avLst/>
            <a:gdLst/>
            <a:ahLst/>
            <a:cxnLst/>
            <a:rect l="l" t="t" r="r" b="b"/>
            <a:pathLst>
              <a:path w="316229" h="610234">
                <a:moveTo>
                  <a:pt x="316217" y="0"/>
                </a:moveTo>
                <a:lnTo>
                  <a:pt x="155054" y="0"/>
                </a:lnTo>
                <a:lnTo>
                  <a:pt x="155054" y="88188"/>
                </a:lnTo>
                <a:lnTo>
                  <a:pt x="116281" y="88188"/>
                </a:lnTo>
                <a:lnTo>
                  <a:pt x="116281" y="39420"/>
                </a:lnTo>
                <a:lnTo>
                  <a:pt x="0" y="39420"/>
                </a:lnTo>
                <a:lnTo>
                  <a:pt x="0" y="609092"/>
                </a:lnTo>
                <a:lnTo>
                  <a:pt x="4940" y="608522"/>
                </a:lnTo>
                <a:lnTo>
                  <a:pt x="39527" y="608441"/>
                </a:lnTo>
                <a:lnTo>
                  <a:pt x="316217" y="610133"/>
                </a:lnTo>
                <a:lnTo>
                  <a:pt x="316217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024270" y="7987398"/>
            <a:ext cx="1234440" cy="1108710"/>
          </a:xfrm>
          <a:custGeom>
            <a:avLst/>
            <a:gdLst/>
            <a:ahLst/>
            <a:cxnLst/>
            <a:rect l="l" t="t" r="r" b="b"/>
            <a:pathLst>
              <a:path w="1234440" h="1108709">
                <a:moveTo>
                  <a:pt x="1233957" y="392010"/>
                </a:moveTo>
                <a:lnTo>
                  <a:pt x="1193558" y="367017"/>
                </a:lnTo>
                <a:lnTo>
                  <a:pt x="1193558" y="269125"/>
                </a:lnTo>
                <a:lnTo>
                  <a:pt x="1223683" y="269125"/>
                </a:lnTo>
                <a:lnTo>
                  <a:pt x="1223683" y="239534"/>
                </a:lnTo>
                <a:lnTo>
                  <a:pt x="1189380" y="239534"/>
                </a:lnTo>
                <a:lnTo>
                  <a:pt x="1129944" y="101968"/>
                </a:lnTo>
                <a:lnTo>
                  <a:pt x="1118971" y="101942"/>
                </a:lnTo>
                <a:lnTo>
                  <a:pt x="1057770" y="239534"/>
                </a:lnTo>
                <a:lnTo>
                  <a:pt x="1026845" y="239534"/>
                </a:lnTo>
                <a:lnTo>
                  <a:pt x="1026845" y="269125"/>
                </a:lnTo>
                <a:lnTo>
                  <a:pt x="1053465" y="269125"/>
                </a:lnTo>
                <a:lnTo>
                  <a:pt x="1053465" y="365252"/>
                </a:lnTo>
                <a:lnTo>
                  <a:pt x="1007719" y="393293"/>
                </a:lnTo>
                <a:lnTo>
                  <a:pt x="955192" y="393293"/>
                </a:lnTo>
                <a:lnTo>
                  <a:pt x="955192" y="118503"/>
                </a:lnTo>
                <a:lnTo>
                  <a:pt x="946365" y="95681"/>
                </a:lnTo>
                <a:lnTo>
                  <a:pt x="922248" y="76898"/>
                </a:lnTo>
                <a:lnTo>
                  <a:pt x="886345" y="63893"/>
                </a:lnTo>
                <a:lnTo>
                  <a:pt x="842162" y="58394"/>
                </a:lnTo>
                <a:lnTo>
                  <a:pt x="842162" y="18884"/>
                </a:lnTo>
                <a:lnTo>
                  <a:pt x="839241" y="11531"/>
                </a:lnTo>
                <a:lnTo>
                  <a:pt x="831278" y="5537"/>
                </a:lnTo>
                <a:lnTo>
                  <a:pt x="819480" y="1485"/>
                </a:lnTo>
                <a:lnTo>
                  <a:pt x="805027" y="0"/>
                </a:lnTo>
                <a:lnTo>
                  <a:pt x="787311" y="0"/>
                </a:lnTo>
                <a:lnTo>
                  <a:pt x="772845" y="1485"/>
                </a:lnTo>
                <a:lnTo>
                  <a:pt x="761034" y="5537"/>
                </a:lnTo>
                <a:lnTo>
                  <a:pt x="753071" y="11531"/>
                </a:lnTo>
                <a:lnTo>
                  <a:pt x="750163" y="18884"/>
                </a:lnTo>
                <a:lnTo>
                  <a:pt x="750163" y="58648"/>
                </a:lnTo>
                <a:lnTo>
                  <a:pt x="707745" y="64744"/>
                </a:lnTo>
                <a:lnTo>
                  <a:pt x="673430" y="77812"/>
                </a:lnTo>
                <a:lnTo>
                  <a:pt x="650455" y="96253"/>
                </a:lnTo>
                <a:lnTo>
                  <a:pt x="642086" y="118503"/>
                </a:lnTo>
                <a:lnTo>
                  <a:pt x="642086" y="299567"/>
                </a:lnTo>
                <a:lnTo>
                  <a:pt x="564311" y="279895"/>
                </a:lnTo>
                <a:lnTo>
                  <a:pt x="564311" y="223431"/>
                </a:lnTo>
                <a:lnTo>
                  <a:pt x="504723" y="223431"/>
                </a:lnTo>
                <a:lnTo>
                  <a:pt x="504723" y="283248"/>
                </a:lnTo>
                <a:lnTo>
                  <a:pt x="236956" y="371411"/>
                </a:lnTo>
                <a:lnTo>
                  <a:pt x="235623" y="256400"/>
                </a:lnTo>
                <a:lnTo>
                  <a:pt x="166370" y="97142"/>
                </a:lnTo>
                <a:lnTo>
                  <a:pt x="107302" y="256400"/>
                </a:lnTo>
                <a:lnTo>
                  <a:pt x="107302" y="332765"/>
                </a:lnTo>
                <a:lnTo>
                  <a:pt x="104635" y="597801"/>
                </a:lnTo>
                <a:lnTo>
                  <a:pt x="0" y="598487"/>
                </a:lnTo>
                <a:lnTo>
                  <a:pt x="0" y="1107109"/>
                </a:lnTo>
                <a:lnTo>
                  <a:pt x="642086" y="1107109"/>
                </a:lnTo>
                <a:lnTo>
                  <a:pt x="955192" y="1107109"/>
                </a:lnTo>
                <a:lnTo>
                  <a:pt x="1123581" y="1107097"/>
                </a:lnTo>
                <a:lnTo>
                  <a:pt x="1123518" y="1108557"/>
                </a:lnTo>
                <a:lnTo>
                  <a:pt x="1233957" y="1108557"/>
                </a:lnTo>
                <a:lnTo>
                  <a:pt x="1233957" y="392010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58227" y="8548941"/>
            <a:ext cx="121920" cy="546100"/>
          </a:xfrm>
          <a:custGeom>
            <a:avLst/>
            <a:gdLst/>
            <a:ahLst/>
            <a:cxnLst/>
            <a:rect l="l" t="t" r="r" b="b"/>
            <a:pathLst>
              <a:path w="121920" h="546100">
                <a:moveTo>
                  <a:pt x="121615" y="0"/>
                </a:moveTo>
                <a:lnTo>
                  <a:pt x="0" y="0"/>
                </a:lnTo>
                <a:lnTo>
                  <a:pt x="0" y="545553"/>
                </a:lnTo>
                <a:lnTo>
                  <a:pt x="121615" y="545553"/>
                </a:lnTo>
                <a:lnTo>
                  <a:pt x="121615" y="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379830" y="8429663"/>
            <a:ext cx="554355" cy="664845"/>
          </a:xfrm>
          <a:custGeom>
            <a:avLst/>
            <a:gdLst/>
            <a:ahLst/>
            <a:cxnLst/>
            <a:rect l="l" t="t" r="r" b="b"/>
            <a:pathLst>
              <a:path w="554354" h="664845">
                <a:moveTo>
                  <a:pt x="554316" y="0"/>
                </a:moveTo>
                <a:lnTo>
                  <a:pt x="285534" y="0"/>
                </a:lnTo>
                <a:lnTo>
                  <a:pt x="285534" y="159854"/>
                </a:lnTo>
                <a:lnTo>
                  <a:pt x="185483" y="159854"/>
                </a:lnTo>
                <a:lnTo>
                  <a:pt x="185483" y="37604"/>
                </a:lnTo>
                <a:lnTo>
                  <a:pt x="0" y="37604"/>
                </a:lnTo>
                <a:lnTo>
                  <a:pt x="0" y="664832"/>
                </a:lnTo>
                <a:lnTo>
                  <a:pt x="185483" y="664832"/>
                </a:lnTo>
                <a:lnTo>
                  <a:pt x="285534" y="664832"/>
                </a:lnTo>
                <a:lnTo>
                  <a:pt x="554316" y="664832"/>
                </a:lnTo>
                <a:lnTo>
                  <a:pt x="554316" y="0"/>
                </a:lnTo>
                <a:close/>
              </a:path>
            </a:pathLst>
          </a:custGeom>
          <a:solidFill>
            <a:srgbClr val="2E93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934147" y="8593137"/>
            <a:ext cx="134620" cy="501650"/>
          </a:xfrm>
          <a:custGeom>
            <a:avLst/>
            <a:gdLst/>
            <a:ahLst/>
            <a:cxnLst/>
            <a:rect l="l" t="t" r="r" b="b"/>
            <a:pathLst>
              <a:path w="134620" h="501650">
                <a:moveTo>
                  <a:pt x="134391" y="0"/>
                </a:moveTo>
                <a:lnTo>
                  <a:pt x="0" y="0"/>
                </a:lnTo>
                <a:lnTo>
                  <a:pt x="0" y="501357"/>
                </a:lnTo>
                <a:lnTo>
                  <a:pt x="134391" y="501357"/>
                </a:lnTo>
                <a:lnTo>
                  <a:pt x="134391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8068526" y="8057540"/>
            <a:ext cx="869315" cy="1038225"/>
          </a:xfrm>
          <a:custGeom>
            <a:avLst/>
            <a:gdLst/>
            <a:ahLst/>
            <a:cxnLst/>
            <a:rect l="l" t="t" r="r" b="b"/>
            <a:pathLst>
              <a:path w="869315" h="1038225">
                <a:moveTo>
                  <a:pt x="869124" y="49530"/>
                </a:moveTo>
                <a:lnTo>
                  <a:pt x="810387" y="49530"/>
                </a:lnTo>
                <a:lnTo>
                  <a:pt x="810387" y="0"/>
                </a:lnTo>
                <a:lnTo>
                  <a:pt x="708799" y="0"/>
                </a:lnTo>
                <a:lnTo>
                  <a:pt x="708799" y="49530"/>
                </a:lnTo>
                <a:lnTo>
                  <a:pt x="644334" y="49530"/>
                </a:lnTo>
                <a:lnTo>
                  <a:pt x="644334" y="0"/>
                </a:lnTo>
                <a:lnTo>
                  <a:pt x="537146" y="0"/>
                </a:lnTo>
                <a:lnTo>
                  <a:pt x="537146" y="49530"/>
                </a:lnTo>
                <a:lnTo>
                  <a:pt x="472668" y="49530"/>
                </a:lnTo>
                <a:lnTo>
                  <a:pt x="472668" y="0"/>
                </a:lnTo>
                <a:lnTo>
                  <a:pt x="369785" y="0"/>
                </a:lnTo>
                <a:lnTo>
                  <a:pt x="369785" y="49530"/>
                </a:lnTo>
                <a:lnTo>
                  <a:pt x="305320" y="49530"/>
                </a:lnTo>
                <a:lnTo>
                  <a:pt x="305320" y="0"/>
                </a:lnTo>
                <a:lnTo>
                  <a:pt x="195516" y="0"/>
                </a:lnTo>
                <a:lnTo>
                  <a:pt x="195516" y="49530"/>
                </a:lnTo>
                <a:lnTo>
                  <a:pt x="131051" y="49530"/>
                </a:lnTo>
                <a:lnTo>
                  <a:pt x="131051" y="0"/>
                </a:lnTo>
                <a:lnTo>
                  <a:pt x="32232" y="0"/>
                </a:lnTo>
                <a:lnTo>
                  <a:pt x="32232" y="49530"/>
                </a:lnTo>
                <a:lnTo>
                  <a:pt x="0" y="49530"/>
                </a:lnTo>
                <a:lnTo>
                  <a:pt x="0" y="1037602"/>
                </a:lnTo>
                <a:lnTo>
                  <a:pt x="869124" y="1037602"/>
                </a:lnTo>
                <a:lnTo>
                  <a:pt x="869124" y="4953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8937650" y="8277034"/>
            <a:ext cx="844550" cy="819150"/>
          </a:xfrm>
          <a:custGeom>
            <a:avLst/>
            <a:gdLst/>
            <a:ahLst/>
            <a:cxnLst/>
            <a:rect l="l" t="t" r="r" b="b"/>
            <a:pathLst>
              <a:path w="844550" h="819150">
                <a:moveTo>
                  <a:pt x="844092" y="48260"/>
                </a:moveTo>
                <a:lnTo>
                  <a:pt x="787044" y="48260"/>
                </a:lnTo>
                <a:lnTo>
                  <a:pt x="787044" y="0"/>
                </a:lnTo>
                <a:lnTo>
                  <a:pt x="688378" y="0"/>
                </a:lnTo>
                <a:lnTo>
                  <a:pt x="688378" y="48260"/>
                </a:lnTo>
                <a:lnTo>
                  <a:pt x="625767" y="48260"/>
                </a:lnTo>
                <a:lnTo>
                  <a:pt x="625767" y="0"/>
                </a:lnTo>
                <a:lnTo>
                  <a:pt x="521665" y="0"/>
                </a:lnTo>
                <a:lnTo>
                  <a:pt x="521665" y="48260"/>
                </a:lnTo>
                <a:lnTo>
                  <a:pt x="459054" y="48260"/>
                </a:lnTo>
                <a:lnTo>
                  <a:pt x="459054" y="0"/>
                </a:lnTo>
                <a:lnTo>
                  <a:pt x="359130" y="0"/>
                </a:lnTo>
                <a:lnTo>
                  <a:pt x="359130" y="48260"/>
                </a:lnTo>
                <a:lnTo>
                  <a:pt x="296519" y="48260"/>
                </a:lnTo>
                <a:lnTo>
                  <a:pt x="296519" y="0"/>
                </a:lnTo>
                <a:lnTo>
                  <a:pt x="189890" y="0"/>
                </a:lnTo>
                <a:lnTo>
                  <a:pt x="189890" y="48260"/>
                </a:lnTo>
                <a:lnTo>
                  <a:pt x="127266" y="48260"/>
                </a:lnTo>
                <a:lnTo>
                  <a:pt x="127266" y="0"/>
                </a:lnTo>
                <a:lnTo>
                  <a:pt x="31305" y="0"/>
                </a:lnTo>
                <a:lnTo>
                  <a:pt x="31305" y="48260"/>
                </a:lnTo>
                <a:lnTo>
                  <a:pt x="0" y="48260"/>
                </a:lnTo>
                <a:lnTo>
                  <a:pt x="0" y="819150"/>
                </a:lnTo>
                <a:lnTo>
                  <a:pt x="844092" y="819150"/>
                </a:lnTo>
                <a:lnTo>
                  <a:pt x="844092" y="4826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221637" y="7601648"/>
            <a:ext cx="2771140" cy="1492885"/>
          </a:xfrm>
          <a:custGeom>
            <a:avLst/>
            <a:gdLst/>
            <a:ahLst/>
            <a:cxnLst/>
            <a:rect l="l" t="t" r="r" b="b"/>
            <a:pathLst>
              <a:path w="2771140" h="1492884">
                <a:moveTo>
                  <a:pt x="530593" y="1242174"/>
                </a:moveTo>
                <a:lnTo>
                  <a:pt x="0" y="1242174"/>
                </a:lnTo>
                <a:lnTo>
                  <a:pt x="0" y="1492846"/>
                </a:lnTo>
                <a:lnTo>
                  <a:pt x="530593" y="1492846"/>
                </a:lnTo>
                <a:lnTo>
                  <a:pt x="530593" y="1242174"/>
                </a:lnTo>
                <a:close/>
              </a:path>
              <a:path w="2771140" h="1492884">
                <a:moveTo>
                  <a:pt x="2770555" y="902652"/>
                </a:moveTo>
                <a:lnTo>
                  <a:pt x="2562034" y="643559"/>
                </a:lnTo>
                <a:lnTo>
                  <a:pt x="2204085" y="643559"/>
                </a:lnTo>
                <a:lnTo>
                  <a:pt x="2155685" y="714121"/>
                </a:lnTo>
                <a:lnTo>
                  <a:pt x="1911972" y="714121"/>
                </a:lnTo>
                <a:lnTo>
                  <a:pt x="1911972" y="361873"/>
                </a:lnTo>
                <a:lnTo>
                  <a:pt x="2021484" y="361873"/>
                </a:lnTo>
                <a:lnTo>
                  <a:pt x="2021484" y="294208"/>
                </a:lnTo>
                <a:lnTo>
                  <a:pt x="1911972" y="294208"/>
                </a:lnTo>
                <a:lnTo>
                  <a:pt x="1911972" y="233070"/>
                </a:lnTo>
                <a:lnTo>
                  <a:pt x="1900402" y="233070"/>
                </a:lnTo>
                <a:lnTo>
                  <a:pt x="1868170" y="146291"/>
                </a:lnTo>
                <a:lnTo>
                  <a:pt x="1838413" y="233070"/>
                </a:lnTo>
                <a:lnTo>
                  <a:pt x="1810004" y="233070"/>
                </a:lnTo>
                <a:lnTo>
                  <a:pt x="1810004" y="166522"/>
                </a:lnTo>
                <a:lnTo>
                  <a:pt x="1807197" y="157289"/>
                </a:lnTo>
                <a:lnTo>
                  <a:pt x="1799374" y="149186"/>
                </a:lnTo>
                <a:lnTo>
                  <a:pt x="1787372" y="142671"/>
                </a:lnTo>
                <a:lnTo>
                  <a:pt x="1772094" y="138150"/>
                </a:lnTo>
                <a:lnTo>
                  <a:pt x="1772094" y="90284"/>
                </a:lnTo>
                <a:lnTo>
                  <a:pt x="1766074" y="85813"/>
                </a:lnTo>
                <a:lnTo>
                  <a:pt x="1757514" y="83388"/>
                </a:lnTo>
                <a:lnTo>
                  <a:pt x="1738414" y="0"/>
                </a:lnTo>
                <a:lnTo>
                  <a:pt x="1720773" y="83400"/>
                </a:lnTo>
                <a:lnTo>
                  <a:pt x="1712252" y="85839"/>
                </a:lnTo>
                <a:lnTo>
                  <a:pt x="1706257" y="90297"/>
                </a:lnTo>
                <a:lnTo>
                  <a:pt x="1706257" y="138150"/>
                </a:lnTo>
                <a:lnTo>
                  <a:pt x="1690966" y="142671"/>
                </a:lnTo>
                <a:lnTo>
                  <a:pt x="1678978" y="149186"/>
                </a:lnTo>
                <a:lnTo>
                  <a:pt x="1671154" y="157289"/>
                </a:lnTo>
                <a:lnTo>
                  <a:pt x="1668348" y="166522"/>
                </a:lnTo>
                <a:lnTo>
                  <a:pt x="1668348" y="233070"/>
                </a:lnTo>
                <a:lnTo>
                  <a:pt x="1632699" y="233070"/>
                </a:lnTo>
                <a:lnTo>
                  <a:pt x="1600466" y="146291"/>
                </a:lnTo>
                <a:lnTo>
                  <a:pt x="1570710" y="233070"/>
                </a:lnTo>
                <a:lnTo>
                  <a:pt x="1560106" y="233070"/>
                </a:lnTo>
                <a:lnTo>
                  <a:pt x="1560106" y="294208"/>
                </a:lnTo>
                <a:lnTo>
                  <a:pt x="1448943" y="294208"/>
                </a:lnTo>
                <a:lnTo>
                  <a:pt x="1448943" y="361873"/>
                </a:lnTo>
                <a:lnTo>
                  <a:pt x="1560106" y="361873"/>
                </a:lnTo>
                <a:lnTo>
                  <a:pt x="1560106" y="1492859"/>
                </a:lnTo>
                <a:lnTo>
                  <a:pt x="1911972" y="1492859"/>
                </a:lnTo>
                <a:lnTo>
                  <a:pt x="2155685" y="1492846"/>
                </a:lnTo>
                <a:lnTo>
                  <a:pt x="2770555" y="1492859"/>
                </a:lnTo>
                <a:lnTo>
                  <a:pt x="2770555" y="902652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840478" y="8315776"/>
            <a:ext cx="1082040" cy="780415"/>
          </a:xfrm>
          <a:custGeom>
            <a:avLst/>
            <a:gdLst/>
            <a:ahLst/>
            <a:cxnLst/>
            <a:rect l="l" t="t" r="r" b="b"/>
            <a:pathLst>
              <a:path w="1082040" h="780415">
                <a:moveTo>
                  <a:pt x="870407" y="0"/>
                </a:moveTo>
                <a:lnTo>
                  <a:pt x="0" y="0"/>
                </a:lnTo>
                <a:lnTo>
                  <a:pt x="151714" y="188518"/>
                </a:lnTo>
                <a:lnTo>
                  <a:pt x="151714" y="780186"/>
                </a:lnTo>
                <a:lnTo>
                  <a:pt x="959802" y="780186"/>
                </a:lnTo>
                <a:lnTo>
                  <a:pt x="959802" y="102438"/>
                </a:lnTo>
                <a:lnTo>
                  <a:pt x="1081493" y="101841"/>
                </a:lnTo>
                <a:lnTo>
                  <a:pt x="870407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1800282" y="8510397"/>
            <a:ext cx="458470" cy="584200"/>
          </a:xfrm>
          <a:custGeom>
            <a:avLst/>
            <a:gdLst/>
            <a:ahLst/>
            <a:cxnLst/>
            <a:rect l="l" t="t" r="r" b="b"/>
            <a:pathLst>
              <a:path w="458470" h="584200">
                <a:moveTo>
                  <a:pt x="458279" y="32854"/>
                </a:moveTo>
                <a:lnTo>
                  <a:pt x="274243" y="32854"/>
                </a:lnTo>
                <a:lnTo>
                  <a:pt x="274243" y="0"/>
                </a:lnTo>
                <a:lnTo>
                  <a:pt x="0" y="0"/>
                </a:lnTo>
                <a:lnTo>
                  <a:pt x="0" y="333425"/>
                </a:lnTo>
                <a:lnTo>
                  <a:pt x="274243" y="333425"/>
                </a:lnTo>
                <a:lnTo>
                  <a:pt x="274243" y="584098"/>
                </a:lnTo>
                <a:lnTo>
                  <a:pt x="458279" y="584098"/>
                </a:lnTo>
                <a:lnTo>
                  <a:pt x="458279" y="32854"/>
                </a:lnTo>
                <a:close/>
              </a:path>
            </a:pathLst>
          </a:custGeom>
          <a:solidFill>
            <a:srgbClr val="2E93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2258561" y="8550440"/>
            <a:ext cx="452755" cy="544195"/>
          </a:xfrm>
          <a:custGeom>
            <a:avLst/>
            <a:gdLst/>
            <a:ahLst/>
            <a:cxnLst/>
            <a:rect l="l" t="t" r="r" b="b"/>
            <a:pathLst>
              <a:path w="452754" h="544195">
                <a:moveTo>
                  <a:pt x="452374" y="0"/>
                </a:moveTo>
                <a:lnTo>
                  <a:pt x="163322" y="0"/>
                </a:lnTo>
                <a:lnTo>
                  <a:pt x="163322" y="40614"/>
                </a:lnTo>
                <a:lnTo>
                  <a:pt x="0" y="40614"/>
                </a:lnTo>
                <a:lnTo>
                  <a:pt x="0" y="544055"/>
                </a:lnTo>
                <a:lnTo>
                  <a:pt x="163322" y="544055"/>
                </a:lnTo>
                <a:lnTo>
                  <a:pt x="452374" y="544055"/>
                </a:lnTo>
                <a:lnTo>
                  <a:pt x="452374" y="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2710922" y="8337893"/>
            <a:ext cx="289560" cy="756920"/>
          </a:xfrm>
          <a:custGeom>
            <a:avLst/>
            <a:gdLst/>
            <a:ahLst/>
            <a:cxnLst/>
            <a:rect l="l" t="t" r="r" b="b"/>
            <a:pathLst>
              <a:path w="289559" h="756920">
                <a:moveTo>
                  <a:pt x="289052" y="0"/>
                </a:moveTo>
                <a:lnTo>
                  <a:pt x="118643" y="0"/>
                </a:lnTo>
                <a:lnTo>
                  <a:pt x="118643" y="40640"/>
                </a:lnTo>
                <a:lnTo>
                  <a:pt x="0" y="40640"/>
                </a:lnTo>
                <a:lnTo>
                  <a:pt x="0" y="756920"/>
                </a:lnTo>
                <a:lnTo>
                  <a:pt x="289052" y="756920"/>
                </a:lnTo>
                <a:lnTo>
                  <a:pt x="289052" y="40640"/>
                </a:lnTo>
                <a:lnTo>
                  <a:pt x="289052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5834126" y="8770302"/>
            <a:ext cx="1029335" cy="325755"/>
          </a:xfrm>
          <a:custGeom>
            <a:avLst/>
            <a:gdLst/>
            <a:ahLst/>
            <a:cxnLst/>
            <a:rect l="l" t="t" r="r" b="b"/>
            <a:pathLst>
              <a:path w="1029334" h="325754">
                <a:moveTo>
                  <a:pt x="1029080" y="0"/>
                </a:moveTo>
                <a:lnTo>
                  <a:pt x="0" y="0"/>
                </a:lnTo>
                <a:lnTo>
                  <a:pt x="0" y="325653"/>
                </a:lnTo>
                <a:lnTo>
                  <a:pt x="1029080" y="325653"/>
                </a:lnTo>
                <a:lnTo>
                  <a:pt x="1029080" y="0"/>
                </a:lnTo>
                <a:close/>
              </a:path>
            </a:pathLst>
          </a:custGeom>
          <a:solidFill>
            <a:srgbClr val="309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6863219" y="8637143"/>
            <a:ext cx="2327275" cy="457834"/>
          </a:xfrm>
          <a:custGeom>
            <a:avLst/>
            <a:gdLst/>
            <a:ahLst/>
            <a:cxnLst/>
            <a:rect l="l" t="t" r="r" b="b"/>
            <a:pathLst>
              <a:path w="2327275" h="457834">
                <a:moveTo>
                  <a:pt x="438188" y="0"/>
                </a:moveTo>
                <a:lnTo>
                  <a:pt x="0" y="0"/>
                </a:lnTo>
                <a:lnTo>
                  <a:pt x="0" y="457352"/>
                </a:lnTo>
                <a:lnTo>
                  <a:pt x="438188" y="457352"/>
                </a:lnTo>
                <a:lnTo>
                  <a:pt x="438188" y="0"/>
                </a:lnTo>
                <a:close/>
              </a:path>
              <a:path w="2327275" h="457834">
                <a:moveTo>
                  <a:pt x="2327198" y="0"/>
                </a:moveTo>
                <a:lnTo>
                  <a:pt x="1888998" y="0"/>
                </a:lnTo>
                <a:lnTo>
                  <a:pt x="1888998" y="457352"/>
                </a:lnTo>
                <a:lnTo>
                  <a:pt x="2327198" y="457352"/>
                </a:lnTo>
                <a:lnTo>
                  <a:pt x="2327198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1563387" y="8843823"/>
            <a:ext cx="530860" cy="250825"/>
          </a:xfrm>
          <a:custGeom>
            <a:avLst/>
            <a:gdLst/>
            <a:ahLst/>
            <a:cxnLst/>
            <a:rect l="l" t="t" r="r" b="b"/>
            <a:pathLst>
              <a:path w="530859" h="250825">
                <a:moveTo>
                  <a:pt x="530593" y="0"/>
                </a:moveTo>
                <a:lnTo>
                  <a:pt x="0" y="0"/>
                </a:lnTo>
                <a:lnTo>
                  <a:pt x="0" y="250672"/>
                </a:lnTo>
                <a:lnTo>
                  <a:pt x="530593" y="250672"/>
                </a:lnTo>
                <a:lnTo>
                  <a:pt x="530593" y="0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50" b="0" i="0">
                <a:solidFill>
                  <a:schemeClr val="bg1"/>
                </a:solidFill>
                <a:latin typeface="Avenir"/>
                <a:cs typeface="Aveni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50" b="0" i="0">
                <a:solidFill>
                  <a:schemeClr val="bg1"/>
                </a:solidFill>
                <a:latin typeface="Avenir"/>
                <a:cs typeface="Aveni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49630" y="2198052"/>
            <a:ext cx="7391781" cy="6307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751189" y="2198052"/>
            <a:ext cx="7391781" cy="6307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094571"/>
            <a:ext cx="16992600" cy="460375"/>
          </a:xfrm>
          <a:custGeom>
            <a:avLst/>
            <a:gdLst/>
            <a:ahLst/>
            <a:cxnLst/>
            <a:rect l="l" t="t" r="r" b="b"/>
            <a:pathLst>
              <a:path w="16992600" h="460375">
                <a:moveTo>
                  <a:pt x="16992600" y="0"/>
                </a:moveTo>
                <a:lnTo>
                  <a:pt x="0" y="0"/>
                </a:lnTo>
                <a:lnTo>
                  <a:pt x="0" y="460057"/>
                </a:lnTo>
                <a:lnTo>
                  <a:pt x="16992600" y="460057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031149" y="8484872"/>
            <a:ext cx="316230" cy="610235"/>
          </a:xfrm>
          <a:custGeom>
            <a:avLst/>
            <a:gdLst/>
            <a:ahLst/>
            <a:cxnLst/>
            <a:rect l="l" t="t" r="r" b="b"/>
            <a:pathLst>
              <a:path w="316229" h="610234">
                <a:moveTo>
                  <a:pt x="316217" y="0"/>
                </a:moveTo>
                <a:lnTo>
                  <a:pt x="155054" y="0"/>
                </a:lnTo>
                <a:lnTo>
                  <a:pt x="155054" y="88188"/>
                </a:lnTo>
                <a:lnTo>
                  <a:pt x="116281" y="88188"/>
                </a:lnTo>
                <a:lnTo>
                  <a:pt x="116281" y="39420"/>
                </a:lnTo>
                <a:lnTo>
                  <a:pt x="0" y="39420"/>
                </a:lnTo>
                <a:lnTo>
                  <a:pt x="0" y="609092"/>
                </a:lnTo>
                <a:lnTo>
                  <a:pt x="4940" y="608522"/>
                </a:lnTo>
                <a:lnTo>
                  <a:pt x="39527" y="608441"/>
                </a:lnTo>
                <a:lnTo>
                  <a:pt x="316217" y="610133"/>
                </a:lnTo>
                <a:lnTo>
                  <a:pt x="316217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344820" y="7987398"/>
            <a:ext cx="1234440" cy="1108710"/>
          </a:xfrm>
          <a:custGeom>
            <a:avLst/>
            <a:gdLst/>
            <a:ahLst/>
            <a:cxnLst/>
            <a:rect l="l" t="t" r="r" b="b"/>
            <a:pathLst>
              <a:path w="1234440" h="1108709">
                <a:moveTo>
                  <a:pt x="1233944" y="392010"/>
                </a:moveTo>
                <a:lnTo>
                  <a:pt x="1193546" y="367017"/>
                </a:lnTo>
                <a:lnTo>
                  <a:pt x="1193546" y="269125"/>
                </a:lnTo>
                <a:lnTo>
                  <a:pt x="1223670" y="269125"/>
                </a:lnTo>
                <a:lnTo>
                  <a:pt x="1223670" y="239534"/>
                </a:lnTo>
                <a:lnTo>
                  <a:pt x="1189367" y="239534"/>
                </a:lnTo>
                <a:lnTo>
                  <a:pt x="1129931" y="101968"/>
                </a:lnTo>
                <a:lnTo>
                  <a:pt x="1118958" y="101942"/>
                </a:lnTo>
                <a:lnTo>
                  <a:pt x="1057757" y="239534"/>
                </a:lnTo>
                <a:lnTo>
                  <a:pt x="1026833" y="239534"/>
                </a:lnTo>
                <a:lnTo>
                  <a:pt x="1026833" y="269125"/>
                </a:lnTo>
                <a:lnTo>
                  <a:pt x="1053452" y="269125"/>
                </a:lnTo>
                <a:lnTo>
                  <a:pt x="1053452" y="365252"/>
                </a:lnTo>
                <a:lnTo>
                  <a:pt x="1007706" y="393293"/>
                </a:lnTo>
                <a:lnTo>
                  <a:pt x="955192" y="393293"/>
                </a:lnTo>
                <a:lnTo>
                  <a:pt x="955192" y="118503"/>
                </a:lnTo>
                <a:lnTo>
                  <a:pt x="946365" y="95681"/>
                </a:lnTo>
                <a:lnTo>
                  <a:pt x="922248" y="76898"/>
                </a:lnTo>
                <a:lnTo>
                  <a:pt x="886333" y="63893"/>
                </a:lnTo>
                <a:lnTo>
                  <a:pt x="842162" y="58394"/>
                </a:lnTo>
                <a:lnTo>
                  <a:pt x="842162" y="18884"/>
                </a:lnTo>
                <a:lnTo>
                  <a:pt x="839241" y="11531"/>
                </a:lnTo>
                <a:lnTo>
                  <a:pt x="831278" y="5537"/>
                </a:lnTo>
                <a:lnTo>
                  <a:pt x="819467" y="1485"/>
                </a:lnTo>
                <a:lnTo>
                  <a:pt x="805014" y="0"/>
                </a:lnTo>
                <a:lnTo>
                  <a:pt x="787311" y="0"/>
                </a:lnTo>
                <a:lnTo>
                  <a:pt x="772845" y="1485"/>
                </a:lnTo>
                <a:lnTo>
                  <a:pt x="761034" y="5537"/>
                </a:lnTo>
                <a:lnTo>
                  <a:pt x="753071" y="11531"/>
                </a:lnTo>
                <a:lnTo>
                  <a:pt x="750163" y="18884"/>
                </a:lnTo>
                <a:lnTo>
                  <a:pt x="750163" y="58648"/>
                </a:lnTo>
                <a:lnTo>
                  <a:pt x="707745" y="64744"/>
                </a:lnTo>
                <a:lnTo>
                  <a:pt x="673430" y="77812"/>
                </a:lnTo>
                <a:lnTo>
                  <a:pt x="650455" y="96253"/>
                </a:lnTo>
                <a:lnTo>
                  <a:pt x="642086" y="118503"/>
                </a:lnTo>
                <a:lnTo>
                  <a:pt x="642086" y="299567"/>
                </a:lnTo>
                <a:lnTo>
                  <a:pt x="564311" y="279895"/>
                </a:lnTo>
                <a:lnTo>
                  <a:pt x="564311" y="223431"/>
                </a:lnTo>
                <a:lnTo>
                  <a:pt x="504723" y="223431"/>
                </a:lnTo>
                <a:lnTo>
                  <a:pt x="504723" y="283248"/>
                </a:lnTo>
                <a:lnTo>
                  <a:pt x="236956" y="371411"/>
                </a:lnTo>
                <a:lnTo>
                  <a:pt x="235623" y="256400"/>
                </a:lnTo>
                <a:lnTo>
                  <a:pt x="166370" y="97142"/>
                </a:lnTo>
                <a:lnTo>
                  <a:pt x="107302" y="256400"/>
                </a:lnTo>
                <a:lnTo>
                  <a:pt x="107302" y="332765"/>
                </a:lnTo>
                <a:lnTo>
                  <a:pt x="104635" y="597801"/>
                </a:lnTo>
                <a:lnTo>
                  <a:pt x="0" y="598487"/>
                </a:lnTo>
                <a:lnTo>
                  <a:pt x="0" y="1107109"/>
                </a:lnTo>
                <a:lnTo>
                  <a:pt x="642086" y="1107109"/>
                </a:lnTo>
                <a:lnTo>
                  <a:pt x="955192" y="1107109"/>
                </a:lnTo>
                <a:lnTo>
                  <a:pt x="1123569" y="1107097"/>
                </a:lnTo>
                <a:lnTo>
                  <a:pt x="1123505" y="1108557"/>
                </a:lnTo>
                <a:lnTo>
                  <a:pt x="1233944" y="1108557"/>
                </a:lnTo>
                <a:lnTo>
                  <a:pt x="1233944" y="392010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578777" y="8548941"/>
            <a:ext cx="121920" cy="546100"/>
          </a:xfrm>
          <a:custGeom>
            <a:avLst/>
            <a:gdLst/>
            <a:ahLst/>
            <a:cxnLst/>
            <a:rect l="l" t="t" r="r" b="b"/>
            <a:pathLst>
              <a:path w="121920" h="546100">
                <a:moveTo>
                  <a:pt x="121615" y="0"/>
                </a:moveTo>
                <a:lnTo>
                  <a:pt x="0" y="0"/>
                </a:lnTo>
                <a:lnTo>
                  <a:pt x="0" y="545553"/>
                </a:lnTo>
                <a:lnTo>
                  <a:pt x="121615" y="545553"/>
                </a:lnTo>
                <a:lnTo>
                  <a:pt x="121615" y="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700380" y="8429663"/>
            <a:ext cx="554355" cy="664845"/>
          </a:xfrm>
          <a:custGeom>
            <a:avLst/>
            <a:gdLst/>
            <a:ahLst/>
            <a:cxnLst/>
            <a:rect l="l" t="t" r="r" b="b"/>
            <a:pathLst>
              <a:path w="554354" h="664845">
                <a:moveTo>
                  <a:pt x="554316" y="0"/>
                </a:moveTo>
                <a:lnTo>
                  <a:pt x="285534" y="0"/>
                </a:lnTo>
                <a:lnTo>
                  <a:pt x="285534" y="159854"/>
                </a:lnTo>
                <a:lnTo>
                  <a:pt x="185483" y="159854"/>
                </a:lnTo>
                <a:lnTo>
                  <a:pt x="185483" y="37604"/>
                </a:lnTo>
                <a:lnTo>
                  <a:pt x="0" y="37604"/>
                </a:lnTo>
                <a:lnTo>
                  <a:pt x="0" y="664832"/>
                </a:lnTo>
                <a:lnTo>
                  <a:pt x="185483" y="664832"/>
                </a:lnTo>
                <a:lnTo>
                  <a:pt x="285534" y="664832"/>
                </a:lnTo>
                <a:lnTo>
                  <a:pt x="554316" y="664832"/>
                </a:lnTo>
                <a:lnTo>
                  <a:pt x="554316" y="0"/>
                </a:lnTo>
                <a:close/>
              </a:path>
            </a:pathLst>
          </a:custGeom>
          <a:solidFill>
            <a:srgbClr val="2E93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254697" y="8593137"/>
            <a:ext cx="134620" cy="501650"/>
          </a:xfrm>
          <a:custGeom>
            <a:avLst/>
            <a:gdLst/>
            <a:ahLst/>
            <a:cxnLst/>
            <a:rect l="l" t="t" r="r" b="b"/>
            <a:pathLst>
              <a:path w="134620" h="501650">
                <a:moveTo>
                  <a:pt x="134391" y="0"/>
                </a:moveTo>
                <a:lnTo>
                  <a:pt x="0" y="0"/>
                </a:lnTo>
                <a:lnTo>
                  <a:pt x="0" y="501357"/>
                </a:lnTo>
                <a:lnTo>
                  <a:pt x="134391" y="501357"/>
                </a:lnTo>
                <a:lnTo>
                  <a:pt x="134391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389076" y="8057540"/>
            <a:ext cx="869315" cy="1038225"/>
          </a:xfrm>
          <a:custGeom>
            <a:avLst/>
            <a:gdLst/>
            <a:ahLst/>
            <a:cxnLst/>
            <a:rect l="l" t="t" r="r" b="b"/>
            <a:pathLst>
              <a:path w="869315" h="1038225">
                <a:moveTo>
                  <a:pt x="869124" y="49530"/>
                </a:moveTo>
                <a:lnTo>
                  <a:pt x="810387" y="49530"/>
                </a:lnTo>
                <a:lnTo>
                  <a:pt x="810387" y="0"/>
                </a:lnTo>
                <a:lnTo>
                  <a:pt x="708799" y="0"/>
                </a:lnTo>
                <a:lnTo>
                  <a:pt x="708799" y="49530"/>
                </a:lnTo>
                <a:lnTo>
                  <a:pt x="644334" y="49530"/>
                </a:lnTo>
                <a:lnTo>
                  <a:pt x="644334" y="0"/>
                </a:lnTo>
                <a:lnTo>
                  <a:pt x="537146" y="0"/>
                </a:lnTo>
                <a:lnTo>
                  <a:pt x="537146" y="49530"/>
                </a:lnTo>
                <a:lnTo>
                  <a:pt x="472668" y="49530"/>
                </a:lnTo>
                <a:lnTo>
                  <a:pt x="472668" y="0"/>
                </a:lnTo>
                <a:lnTo>
                  <a:pt x="369785" y="0"/>
                </a:lnTo>
                <a:lnTo>
                  <a:pt x="369785" y="49530"/>
                </a:lnTo>
                <a:lnTo>
                  <a:pt x="305320" y="49530"/>
                </a:lnTo>
                <a:lnTo>
                  <a:pt x="305320" y="0"/>
                </a:lnTo>
                <a:lnTo>
                  <a:pt x="195516" y="0"/>
                </a:lnTo>
                <a:lnTo>
                  <a:pt x="195516" y="49530"/>
                </a:lnTo>
                <a:lnTo>
                  <a:pt x="131051" y="49530"/>
                </a:lnTo>
                <a:lnTo>
                  <a:pt x="131051" y="0"/>
                </a:lnTo>
                <a:lnTo>
                  <a:pt x="32245" y="0"/>
                </a:lnTo>
                <a:lnTo>
                  <a:pt x="32245" y="49530"/>
                </a:lnTo>
                <a:lnTo>
                  <a:pt x="0" y="49530"/>
                </a:lnTo>
                <a:lnTo>
                  <a:pt x="0" y="1037602"/>
                </a:lnTo>
                <a:lnTo>
                  <a:pt x="869124" y="1037602"/>
                </a:lnTo>
                <a:lnTo>
                  <a:pt x="869124" y="4953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8258200" y="8277034"/>
            <a:ext cx="844550" cy="819150"/>
          </a:xfrm>
          <a:custGeom>
            <a:avLst/>
            <a:gdLst/>
            <a:ahLst/>
            <a:cxnLst/>
            <a:rect l="l" t="t" r="r" b="b"/>
            <a:pathLst>
              <a:path w="844550" h="819150">
                <a:moveTo>
                  <a:pt x="844092" y="48260"/>
                </a:moveTo>
                <a:lnTo>
                  <a:pt x="787044" y="48260"/>
                </a:lnTo>
                <a:lnTo>
                  <a:pt x="787044" y="0"/>
                </a:lnTo>
                <a:lnTo>
                  <a:pt x="688378" y="0"/>
                </a:lnTo>
                <a:lnTo>
                  <a:pt x="688378" y="48260"/>
                </a:lnTo>
                <a:lnTo>
                  <a:pt x="625767" y="48260"/>
                </a:lnTo>
                <a:lnTo>
                  <a:pt x="625767" y="0"/>
                </a:lnTo>
                <a:lnTo>
                  <a:pt x="521665" y="0"/>
                </a:lnTo>
                <a:lnTo>
                  <a:pt x="521665" y="48260"/>
                </a:lnTo>
                <a:lnTo>
                  <a:pt x="459054" y="48260"/>
                </a:lnTo>
                <a:lnTo>
                  <a:pt x="459054" y="0"/>
                </a:lnTo>
                <a:lnTo>
                  <a:pt x="359130" y="0"/>
                </a:lnTo>
                <a:lnTo>
                  <a:pt x="359130" y="48260"/>
                </a:lnTo>
                <a:lnTo>
                  <a:pt x="296519" y="48260"/>
                </a:lnTo>
                <a:lnTo>
                  <a:pt x="296519" y="0"/>
                </a:lnTo>
                <a:lnTo>
                  <a:pt x="189890" y="0"/>
                </a:lnTo>
                <a:lnTo>
                  <a:pt x="189890" y="48260"/>
                </a:lnTo>
                <a:lnTo>
                  <a:pt x="127266" y="48260"/>
                </a:lnTo>
                <a:lnTo>
                  <a:pt x="127266" y="0"/>
                </a:lnTo>
                <a:lnTo>
                  <a:pt x="31305" y="0"/>
                </a:lnTo>
                <a:lnTo>
                  <a:pt x="31305" y="48260"/>
                </a:lnTo>
                <a:lnTo>
                  <a:pt x="0" y="48260"/>
                </a:lnTo>
                <a:lnTo>
                  <a:pt x="0" y="819150"/>
                </a:lnTo>
                <a:lnTo>
                  <a:pt x="844092" y="819150"/>
                </a:lnTo>
                <a:lnTo>
                  <a:pt x="844092" y="4826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542187" y="7601648"/>
            <a:ext cx="2771140" cy="1492885"/>
          </a:xfrm>
          <a:custGeom>
            <a:avLst/>
            <a:gdLst/>
            <a:ahLst/>
            <a:cxnLst/>
            <a:rect l="l" t="t" r="r" b="b"/>
            <a:pathLst>
              <a:path w="2771140" h="1492884">
                <a:moveTo>
                  <a:pt x="530593" y="1242174"/>
                </a:moveTo>
                <a:lnTo>
                  <a:pt x="0" y="1242174"/>
                </a:lnTo>
                <a:lnTo>
                  <a:pt x="0" y="1492846"/>
                </a:lnTo>
                <a:lnTo>
                  <a:pt x="530593" y="1492846"/>
                </a:lnTo>
                <a:lnTo>
                  <a:pt x="530593" y="1242174"/>
                </a:lnTo>
                <a:close/>
              </a:path>
              <a:path w="2771140" h="1492884">
                <a:moveTo>
                  <a:pt x="2770555" y="902652"/>
                </a:moveTo>
                <a:lnTo>
                  <a:pt x="2562034" y="643559"/>
                </a:lnTo>
                <a:lnTo>
                  <a:pt x="2204085" y="643559"/>
                </a:lnTo>
                <a:lnTo>
                  <a:pt x="2155685" y="714121"/>
                </a:lnTo>
                <a:lnTo>
                  <a:pt x="1911972" y="714121"/>
                </a:lnTo>
                <a:lnTo>
                  <a:pt x="1911972" y="361873"/>
                </a:lnTo>
                <a:lnTo>
                  <a:pt x="2021484" y="361873"/>
                </a:lnTo>
                <a:lnTo>
                  <a:pt x="2021484" y="294208"/>
                </a:lnTo>
                <a:lnTo>
                  <a:pt x="1911972" y="294208"/>
                </a:lnTo>
                <a:lnTo>
                  <a:pt x="1911972" y="233070"/>
                </a:lnTo>
                <a:lnTo>
                  <a:pt x="1900402" y="233070"/>
                </a:lnTo>
                <a:lnTo>
                  <a:pt x="1868170" y="146291"/>
                </a:lnTo>
                <a:lnTo>
                  <a:pt x="1838413" y="233070"/>
                </a:lnTo>
                <a:lnTo>
                  <a:pt x="1810004" y="233070"/>
                </a:lnTo>
                <a:lnTo>
                  <a:pt x="1810004" y="166522"/>
                </a:lnTo>
                <a:lnTo>
                  <a:pt x="1807197" y="157289"/>
                </a:lnTo>
                <a:lnTo>
                  <a:pt x="1799361" y="149186"/>
                </a:lnTo>
                <a:lnTo>
                  <a:pt x="1787372" y="142671"/>
                </a:lnTo>
                <a:lnTo>
                  <a:pt x="1772094" y="138150"/>
                </a:lnTo>
                <a:lnTo>
                  <a:pt x="1772094" y="90284"/>
                </a:lnTo>
                <a:lnTo>
                  <a:pt x="1766074" y="85813"/>
                </a:lnTo>
                <a:lnTo>
                  <a:pt x="1757514" y="83388"/>
                </a:lnTo>
                <a:lnTo>
                  <a:pt x="1738414" y="0"/>
                </a:lnTo>
                <a:lnTo>
                  <a:pt x="1720773" y="83400"/>
                </a:lnTo>
                <a:lnTo>
                  <a:pt x="1712252" y="85839"/>
                </a:lnTo>
                <a:lnTo>
                  <a:pt x="1706257" y="90297"/>
                </a:lnTo>
                <a:lnTo>
                  <a:pt x="1706257" y="138150"/>
                </a:lnTo>
                <a:lnTo>
                  <a:pt x="1690966" y="142671"/>
                </a:lnTo>
                <a:lnTo>
                  <a:pt x="1678978" y="149186"/>
                </a:lnTo>
                <a:lnTo>
                  <a:pt x="1671142" y="157289"/>
                </a:lnTo>
                <a:lnTo>
                  <a:pt x="1668348" y="166522"/>
                </a:lnTo>
                <a:lnTo>
                  <a:pt x="1668348" y="233070"/>
                </a:lnTo>
                <a:lnTo>
                  <a:pt x="1632699" y="233070"/>
                </a:lnTo>
                <a:lnTo>
                  <a:pt x="1600466" y="146291"/>
                </a:lnTo>
                <a:lnTo>
                  <a:pt x="1570710" y="233070"/>
                </a:lnTo>
                <a:lnTo>
                  <a:pt x="1560106" y="233070"/>
                </a:lnTo>
                <a:lnTo>
                  <a:pt x="1560106" y="294208"/>
                </a:lnTo>
                <a:lnTo>
                  <a:pt x="1448943" y="294208"/>
                </a:lnTo>
                <a:lnTo>
                  <a:pt x="1448943" y="361873"/>
                </a:lnTo>
                <a:lnTo>
                  <a:pt x="1560106" y="361873"/>
                </a:lnTo>
                <a:lnTo>
                  <a:pt x="1560106" y="1492859"/>
                </a:lnTo>
                <a:lnTo>
                  <a:pt x="1911972" y="1492859"/>
                </a:lnTo>
                <a:lnTo>
                  <a:pt x="2155685" y="1492846"/>
                </a:lnTo>
                <a:lnTo>
                  <a:pt x="2770555" y="1492859"/>
                </a:lnTo>
                <a:lnTo>
                  <a:pt x="2770555" y="902652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0161026" y="8315775"/>
            <a:ext cx="1082040" cy="780415"/>
          </a:xfrm>
          <a:custGeom>
            <a:avLst/>
            <a:gdLst/>
            <a:ahLst/>
            <a:cxnLst/>
            <a:rect l="l" t="t" r="r" b="b"/>
            <a:pathLst>
              <a:path w="1082040" h="780415">
                <a:moveTo>
                  <a:pt x="870407" y="0"/>
                </a:moveTo>
                <a:lnTo>
                  <a:pt x="0" y="0"/>
                </a:lnTo>
                <a:lnTo>
                  <a:pt x="151714" y="188518"/>
                </a:lnTo>
                <a:lnTo>
                  <a:pt x="151714" y="780186"/>
                </a:lnTo>
                <a:lnTo>
                  <a:pt x="959802" y="780186"/>
                </a:lnTo>
                <a:lnTo>
                  <a:pt x="959802" y="102438"/>
                </a:lnTo>
                <a:lnTo>
                  <a:pt x="1081493" y="101841"/>
                </a:lnTo>
                <a:lnTo>
                  <a:pt x="870407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1120832" y="8510397"/>
            <a:ext cx="458470" cy="584200"/>
          </a:xfrm>
          <a:custGeom>
            <a:avLst/>
            <a:gdLst/>
            <a:ahLst/>
            <a:cxnLst/>
            <a:rect l="l" t="t" r="r" b="b"/>
            <a:pathLst>
              <a:path w="458470" h="584200">
                <a:moveTo>
                  <a:pt x="458279" y="32854"/>
                </a:moveTo>
                <a:lnTo>
                  <a:pt x="274243" y="32854"/>
                </a:lnTo>
                <a:lnTo>
                  <a:pt x="274243" y="0"/>
                </a:lnTo>
                <a:lnTo>
                  <a:pt x="0" y="0"/>
                </a:lnTo>
                <a:lnTo>
                  <a:pt x="0" y="333425"/>
                </a:lnTo>
                <a:lnTo>
                  <a:pt x="274243" y="333425"/>
                </a:lnTo>
                <a:lnTo>
                  <a:pt x="274243" y="584098"/>
                </a:lnTo>
                <a:lnTo>
                  <a:pt x="458279" y="584098"/>
                </a:lnTo>
                <a:lnTo>
                  <a:pt x="458279" y="32854"/>
                </a:lnTo>
                <a:close/>
              </a:path>
            </a:pathLst>
          </a:custGeom>
          <a:solidFill>
            <a:srgbClr val="2E93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11579111" y="8550440"/>
            <a:ext cx="452755" cy="544195"/>
          </a:xfrm>
          <a:custGeom>
            <a:avLst/>
            <a:gdLst/>
            <a:ahLst/>
            <a:cxnLst/>
            <a:rect l="l" t="t" r="r" b="b"/>
            <a:pathLst>
              <a:path w="452754" h="544195">
                <a:moveTo>
                  <a:pt x="452374" y="0"/>
                </a:moveTo>
                <a:lnTo>
                  <a:pt x="163322" y="0"/>
                </a:lnTo>
                <a:lnTo>
                  <a:pt x="163322" y="40614"/>
                </a:lnTo>
                <a:lnTo>
                  <a:pt x="0" y="40614"/>
                </a:lnTo>
                <a:lnTo>
                  <a:pt x="0" y="544055"/>
                </a:lnTo>
                <a:lnTo>
                  <a:pt x="163322" y="544055"/>
                </a:lnTo>
                <a:lnTo>
                  <a:pt x="452374" y="544055"/>
                </a:lnTo>
                <a:lnTo>
                  <a:pt x="452374" y="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2031472" y="8337893"/>
            <a:ext cx="289560" cy="756920"/>
          </a:xfrm>
          <a:custGeom>
            <a:avLst/>
            <a:gdLst/>
            <a:ahLst/>
            <a:cxnLst/>
            <a:rect l="l" t="t" r="r" b="b"/>
            <a:pathLst>
              <a:path w="289559" h="756920">
                <a:moveTo>
                  <a:pt x="289052" y="0"/>
                </a:moveTo>
                <a:lnTo>
                  <a:pt x="118643" y="0"/>
                </a:lnTo>
                <a:lnTo>
                  <a:pt x="118643" y="40640"/>
                </a:lnTo>
                <a:lnTo>
                  <a:pt x="0" y="40640"/>
                </a:lnTo>
                <a:lnTo>
                  <a:pt x="0" y="756920"/>
                </a:lnTo>
                <a:lnTo>
                  <a:pt x="289052" y="756920"/>
                </a:lnTo>
                <a:lnTo>
                  <a:pt x="289052" y="40640"/>
                </a:lnTo>
                <a:lnTo>
                  <a:pt x="289052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5154676" y="8770302"/>
            <a:ext cx="1029335" cy="325755"/>
          </a:xfrm>
          <a:custGeom>
            <a:avLst/>
            <a:gdLst/>
            <a:ahLst/>
            <a:cxnLst/>
            <a:rect l="l" t="t" r="r" b="b"/>
            <a:pathLst>
              <a:path w="1029335" h="325754">
                <a:moveTo>
                  <a:pt x="1029081" y="0"/>
                </a:moveTo>
                <a:lnTo>
                  <a:pt x="0" y="0"/>
                </a:lnTo>
                <a:lnTo>
                  <a:pt x="0" y="325653"/>
                </a:lnTo>
                <a:lnTo>
                  <a:pt x="1029081" y="325653"/>
                </a:lnTo>
                <a:lnTo>
                  <a:pt x="1029081" y="0"/>
                </a:lnTo>
                <a:close/>
              </a:path>
            </a:pathLst>
          </a:custGeom>
          <a:solidFill>
            <a:srgbClr val="309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6183757" y="8637142"/>
            <a:ext cx="2327275" cy="457834"/>
          </a:xfrm>
          <a:custGeom>
            <a:avLst/>
            <a:gdLst/>
            <a:ahLst/>
            <a:cxnLst/>
            <a:rect l="l" t="t" r="r" b="b"/>
            <a:pathLst>
              <a:path w="2327275" h="457834">
                <a:moveTo>
                  <a:pt x="438188" y="0"/>
                </a:moveTo>
                <a:lnTo>
                  <a:pt x="0" y="0"/>
                </a:lnTo>
                <a:lnTo>
                  <a:pt x="0" y="457352"/>
                </a:lnTo>
                <a:lnTo>
                  <a:pt x="438188" y="457352"/>
                </a:lnTo>
                <a:lnTo>
                  <a:pt x="438188" y="0"/>
                </a:lnTo>
                <a:close/>
              </a:path>
              <a:path w="2327275" h="457834">
                <a:moveTo>
                  <a:pt x="2327211" y="0"/>
                </a:moveTo>
                <a:lnTo>
                  <a:pt x="1889010" y="0"/>
                </a:lnTo>
                <a:lnTo>
                  <a:pt x="1889010" y="457352"/>
                </a:lnTo>
                <a:lnTo>
                  <a:pt x="2327211" y="457352"/>
                </a:lnTo>
                <a:lnTo>
                  <a:pt x="2327211" y="0"/>
                </a:lnTo>
                <a:close/>
              </a:path>
            </a:pathLst>
          </a:custGeom>
          <a:solidFill>
            <a:srgbClr val="F2C6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0883937" y="8843822"/>
            <a:ext cx="530860" cy="250825"/>
          </a:xfrm>
          <a:custGeom>
            <a:avLst/>
            <a:gdLst/>
            <a:ahLst/>
            <a:cxnLst/>
            <a:rect l="l" t="t" r="r" b="b"/>
            <a:pathLst>
              <a:path w="530859" h="250825">
                <a:moveTo>
                  <a:pt x="530593" y="0"/>
                </a:moveTo>
                <a:lnTo>
                  <a:pt x="0" y="0"/>
                </a:lnTo>
                <a:lnTo>
                  <a:pt x="0" y="250672"/>
                </a:lnTo>
                <a:lnTo>
                  <a:pt x="530593" y="250672"/>
                </a:lnTo>
                <a:lnTo>
                  <a:pt x="530593" y="0"/>
                </a:lnTo>
                <a:close/>
              </a:path>
            </a:pathLst>
          </a:custGeom>
          <a:solidFill>
            <a:srgbClr val="B2242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2" name="bg object 3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2969" y="5379567"/>
            <a:ext cx="13015836" cy="418858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50" b="0" i="0">
                <a:solidFill>
                  <a:schemeClr val="bg1"/>
                </a:solidFill>
                <a:latin typeface="Avenir"/>
                <a:cs typeface="Aveni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094571"/>
            <a:ext cx="16992600" cy="460375"/>
          </a:xfrm>
          <a:custGeom>
            <a:avLst/>
            <a:gdLst/>
            <a:ahLst/>
            <a:cxnLst/>
            <a:rect l="l" t="t" r="r" b="b"/>
            <a:pathLst>
              <a:path w="16992600" h="460375">
                <a:moveTo>
                  <a:pt x="16992600" y="0"/>
                </a:moveTo>
                <a:lnTo>
                  <a:pt x="0" y="0"/>
                </a:lnTo>
                <a:lnTo>
                  <a:pt x="0" y="460057"/>
                </a:lnTo>
                <a:lnTo>
                  <a:pt x="16992600" y="460057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718236" y="55339"/>
            <a:ext cx="2886709" cy="353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50" b="0" i="0">
                <a:solidFill>
                  <a:schemeClr val="bg1"/>
                </a:solidFill>
                <a:latin typeface="Avenir"/>
                <a:cs typeface="Aveni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9630" y="2198052"/>
            <a:ext cx="15293340" cy="6307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777484" y="8887778"/>
            <a:ext cx="5437632" cy="4778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49630" y="8887778"/>
            <a:ext cx="3908298" cy="4778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234672" y="8887778"/>
            <a:ext cx="3908298" cy="4778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CF78F9E-7E27-E52F-4A85-47094BEF62C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9213850"/>
            <a:ext cx="10985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s-ES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Clasificación: Interna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7633994"/>
            <a:ext cx="16992600" cy="1920875"/>
            <a:chOff x="0" y="7633994"/>
            <a:chExt cx="16992600" cy="1920875"/>
          </a:xfrm>
        </p:grpSpPr>
        <p:sp>
          <p:nvSpPr>
            <p:cNvPr id="3" name="object 3"/>
            <p:cNvSpPr/>
            <p:nvPr/>
          </p:nvSpPr>
          <p:spPr>
            <a:xfrm>
              <a:off x="0" y="9105709"/>
              <a:ext cx="16992600" cy="448945"/>
            </a:xfrm>
            <a:custGeom>
              <a:avLst/>
              <a:gdLst/>
              <a:ahLst/>
              <a:cxnLst/>
              <a:rect l="l" t="t" r="r" b="b"/>
              <a:pathLst>
                <a:path w="16992600" h="448945">
                  <a:moveTo>
                    <a:pt x="16992600" y="0"/>
                  </a:moveTo>
                  <a:lnTo>
                    <a:pt x="0" y="0"/>
                  </a:lnTo>
                  <a:lnTo>
                    <a:pt x="0" y="448919"/>
                  </a:lnTo>
                  <a:lnTo>
                    <a:pt x="16992600" y="448919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854948" y="8517222"/>
              <a:ext cx="316230" cy="610235"/>
            </a:xfrm>
            <a:custGeom>
              <a:avLst/>
              <a:gdLst/>
              <a:ahLst/>
              <a:cxnLst/>
              <a:rect l="l" t="t" r="r" b="b"/>
              <a:pathLst>
                <a:path w="316229" h="610234">
                  <a:moveTo>
                    <a:pt x="316217" y="0"/>
                  </a:moveTo>
                  <a:lnTo>
                    <a:pt x="155054" y="0"/>
                  </a:lnTo>
                  <a:lnTo>
                    <a:pt x="155054" y="88188"/>
                  </a:lnTo>
                  <a:lnTo>
                    <a:pt x="116281" y="88188"/>
                  </a:lnTo>
                  <a:lnTo>
                    <a:pt x="116281" y="39420"/>
                  </a:lnTo>
                  <a:lnTo>
                    <a:pt x="0" y="39420"/>
                  </a:lnTo>
                  <a:lnTo>
                    <a:pt x="0" y="609092"/>
                  </a:lnTo>
                  <a:lnTo>
                    <a:pt x="4940" y="608522"/>
                  </a:lnTo>
                  <a:lnTo>
                    <a:pt x="39527" y="608441"/>
                  </a:lnTo>
                  <a:lnTo>
                    <a:pt x="316217" y="610133"/>
                  </a:lnTo>
                  <a:lnTo>
                    <a:pt x="316217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168627" y="8019745"/>
              <a:ext cx="1234440" cy="1108710"/>
            </a:xfrm>
            <a:custGeom>
              <a:avLst/>
              <a:gdLst/>
              <a:ahLst/>
              <a:cxnLst/>
              <a:rect l="l" t="t" r="r" b="b"/>
              <a:pathLst>
                <a:path w="1234440" h="1108709">
                  <a:moveTo>
                    <a:pt x="1233944" y="392023"/>
                  </a:moveTo>
                  <a:lnTo>
                    <a:pt x="1193546" y="367030"/>
                  </a:lnTo>
                  <a:lnTo>
                    <a:pt x="1193546" y="269138"/>
                  </a:lnTo>
                  <a:lnTo>
                    <a:pt x="1223670" y="269138"/>
                  </a:lnTo>
                  <a:lnTo>
                    <a:pt x="1223670" y="239547"/>
                  </a:lnTo>
                  <a:lnTo>
                    <a:pt x="1189367" y="239547"/>
                  </a:lnTo>
                  <a:lnTo>
                    <a:pt x="1129931" y="101981"/>
                  </a:lnTo>
                  <a:lnTo>
                    <a:pt x="1118958" y="101955"/>
                  </a:lnTo>
                  <a:lnTo>
                    <a:pt x="1057757" y="239547"/>
                  </a:lnTo>
                  <a:lnTo>
                    <a:pt x="1026833" y="239547"/>
                  </a:lnTo>
                  <a:lnTo>
                    <a:pt x="1026833" y="269138"/>
                  </a:lnTo>
                  <a:lnTo>
                    <a:pt x="1053452" y="269138"/>
                  </a:lnTo>
                  <a:lnTo>
                    <a:pt x="1053452" y="365264"/>
                  </a:lnTo>
                  <a:lnTo>
                    <a:pt x="1007706" y="393306"/>
                  </a:lnTo>
                  <a:lnTo>
                    <a:pt x="955179" y="393306"/>
                  </a:lnTo>
                  <a:lnTo>
                    <a:pt x="955179" y="118503"/>
                  </a:lnTo>
                  <a:lnTo>
                    <a:pt x="946353" y="95681"/>
                  </a:lnTo>
                  <a:lnTo>
                    <a:pt x="922235" y="76898"/>
                  </a:lnTo>
                  <a:lnTo>
                    <a:pt x="886333" y="63893"/>
                  </a:lnTo>
                  <a:lnTo>
                    <a:pt x="842149" y="58394"/>
                  </a:lnTo>
                  <a:lnTo>
                    <a:pt x="842149" y="18884"/>
                  </a:lnTo>
                  <a:lnTo>
                    <a:pt x="839228" y="11531"/>
                  </a:lnTo>
                  <a:lnTo>
                    <a:pt x="831278" y="5537"/>
                  </a:lnTo>
                  <a:lnTo>
                    <a:pt x="819467" y="1485"/>
                  </a:lnTo>
                  <a:lnTo>
                    <a:pt x="805014" y="0"/>
                  </a:lnTo>
                  <a:lnTo>
                    <a:pt x="787298" y="0"/>
                  </a:lnTo>
                  <a:lnTo>
                    <a:pt x="772833" y="1485"/>
                  </a:lnTo>
                  <a:lnTo>
                    <a:pt x="761022" y="5537"/>
                  </a:lnTo>
                  <a:lnTo>
                    <a:pt x="753071" y="11531"/>
                  </a:lnTo>
                  <a:lnTo>
                    <a:pt x="750150" y="18884"/>
                  </a:lnTo>
                  <a:lnTo>
                    <a:pt x="750150" y="58648"/>
                  </a:lnTo>
                  <a:lnTo>
                    <a:pt x="707732" y="64744"/>
                  </a:lnTo>
                  <a:lnTo>
                    <a:pt x="673417" y="77812"/>
                  </a:lnTo>
                  <a:lnTo>
                    <a:pt x="650455" y="96253"/>
                  </a:lnTo>
                  <a:lnTo>
                    <a:pt x="642073" y="118503"/>
                  </a:lnTo>
                  <a:lnTo>
                    <a:pt x="642073" y="299567"/>
                  </a:lnTo>
                  <a:lnTo>
                    <a:pt x="564311" y="279895"/>
                  </a:lnTo>
                  <a:lnTo>
                    <a:pt x="564311" y="223431"/>
                  </a:lnTo>
                  <a:lnTo>
                    <a:pt x="504723" y="223431"/>
                  </a:lnTo>
                  <a:lnTo>
                    <a:pt x="504723" y="283248"/>
                  </a:lnTo>
                  <a:lnTo>
                    <a:pt x="236956" y="371411"/>
                  </a:lnTo>
                  <a:lnTo>
                    <a:pt x="235623" y="256400"/>
                  </a:lnTo>
                  <a:lnTo>
                    <a:pt x="166370" y="97142"/>
                  </a:lnTo>
                  <a:lnTo>
                    <a:pt x="107302" y="256400"/>
                  </a:lnTo>
                  <a:lnTo>
                    <a:pt x="107302" y="332765"/>
                  </a:lnTo>
                  <a:lnTo>
                    <a:pt x="104635" y="597801"/>
                  </a:lnTo>
                  <a:lnTo>
                    <a:pt x="0" y="598487"/>
                  </a:lnTo>
                  <a:lnTo>
                    <a:pt x="0" y="1107109"/>
                  </a:lnTo>
                  <a:lnTo>
                    <a:pt x="642073" y="1107109"/>
                  </a:lnTo>
                  <a:lnTo>
                    <a:pt x="955179" y="1107109"/>
                  </a:lnTo>
                  <a:lnTo>
                    <a:pt x="1123569" y="1107109"/>
                  </a:lnTo>
                  <a:lnTo>
                    <a:pt x="1123505" y="1108570"/>
                  </a:lnTo>
                  <a:lnTo>
                    <a:pt x="1233944" y="1108570"/>
                  </a:lnTo>
                  <a:lnTo>
                    <a:pt x="1233944" y="392023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402571" y="8581301"/>
              <a:ext cx="121920" cy="546100"/>
            </a:xfrm>
            <a:custGeom>
              <a:avLst/>
              <a:gdLst/>
              <a:ahLst/>
              <a:cxnLst/>
              <a:rect l="l" t="t" r="r" b="b"/>
              <a:pathLst>
                <a:path w="121920" h="546100">
                  <a:moveTo>
                    <a:pt x="121615" y="0"/>
                  </a:moveTo>
                  <a:lnTo>
                    <a:pt x="0" y="0"/>
                  </a:lnTo>
                  <a:lnTo>
                    <a:pt x="0" y="545553"/>
                  </a:lnTo>
                  <a:lnTo>
                    <a:pt x="121615" y="545553"/>
                  </a:lnTo>
                  <a:lnTo>
                    <a:pt x="121615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24200" y="8462023"/>
              <a:ext cx="554355" cy="664845"/>
            </a:xfrm>
            <a:custGeom>
              <a:avLst/>
              <a:gdLst/>
              <a:ahLst/>
              <a:cxnLst/>
              <a:rect l="l" t="t" r="r" b="b"/>
              <a:pathLst>
                <a:path w="554354" h="664845">
                  <a:moveTo>
                    <a:pt x="554291" y="0"/>
                  </a:moveTo>
                  <a:lnTo>
                    <a:pt x="285508" y="0"/>
                  </a:lnTo>
                  <a:lnTo>
                    <a:pt x="285508" y="159854"/>
                  </a:lnTo>
                  <a:lnTo>
                    <a:pt x="185470" y="159854"/>
                  </a:lnTo>
                  <a:lnTo>
                    <a:pt x="185470" y="37604"/>
                  </a:lnTo>
                  <a:lnTo>
                    <a:pt x="0" y="37604"/>
                  </a:lnTo>
                  <a:lnTo>
                    <a:pt x="0" y="664832"/>
                  </a:lnTo>
                  <a:lnTo>
                    <a:pt x="185458" y="664832"/>
                  </a:lnTo>
                  <a:lnTo>
                    <a:pt x="285508" y="664832"/>
                  </a:lnTo>
                  <a:lnTo>
                    <a:pt x="554291" y="664832"/>
                  </a:lnTo>
                  <a:lnTo>
                    <a:pt x="554291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078491" y="8625497"/>
              <a:ext cx="134620" cy="501650"/>
            </a:xfrm>
            <a:custGeom>
              <a:avLst/>
              <a:gdLst/>
              <a:ahLst/>
              <a:cxnLst/>
              <a:rect l="l" t="t" r="r" b="b"/>
              <a:pathLst>
                <a:path w="134620" h="501650">
                  <a:moveTo>
                    <a:pt x="134391" y="0"/>
                  </a:moveTo>
                  <a:lnTo>
                    <a:pt x="0" y="0"/>
                  </a:lnTo>
                  <a:lnTo>
                    <a:pt x="0" y="501357"/>
                  </a:lnTo>
                  <a:lnTo>
                    <a:pt x="134391" y="501357"/>
                  </a:lnTo>
                  <a:lnTo>
                    <a:pt x="134391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212883" y="8089900"/>
              <a:ext cx="869315" cy="1037590"/>
            </a:xfrm>
            <a:custGeom>
              <a:avLst/>
              <a:gdLst/>
              <a:ahLst/>
              <a:cxnLst/>
              <a:rect l="l" t="t" r="r" b="b"/>
              <a:pathLst>
                <a:path w="869315" h="1037590">
                  <a:moveTo>
                    <a:pt x="869124" y="49530"/>
                  </a:moveTo>
                  <a:lnTo>
                    <a:pt x="810387" y="49530"/>
                  </a:lnTo>
                  <a:lnTo>
                    <a:pt x="810387" y="0"/>
                  </a:lnTo>
                  <a:lnTo>
                    <a:pt x="708799" y="0"/>
                  </a:lnTo>
                  <a:lnTo>
                    <a:pt x="708799" y="49530"/>
                  </a:lnTo>
                  <a:lnTo>
                    <a:pt x="644334" y="49530"/>
                  </a:lnTo>
                  <a:lnTo>
                    <a:pt x="644334" y="0"/>
                  </a:lnTo>
                  <a:lnTo>
                    <a:pt x="537146" y="0"/>
                  </a:lnTo>
                  <a:lnTo>
                    <a:pt x="537146" y="49530"/>
                  </a:lnTo>
                  <a:lnTo>
                    <a:pt x="472668" y="49530"/>
                  </a:lnTo>
                  <a:lnTo>
                    <a:pt x="472668" y="0"/>
                  </a:lnTo>
                  <a:lnTo>
                    <a:pt x="369785" y="0"/>
                  </a:lnTo>
                  <a:lnTo>
                    <a:pt x="369785" y="49530"/>
                  </a:lnTo>
                  <a:lnTo>
                    <a:pt x="305320" y="49530"/>
                  </a:lnTo>
                  <a:lnTo>
                    <a:pt x="305320" y="0"/>
                  </a:lnTo>
                  <a:lnTo>
                    <a:pt x="195516" y="0"/>
                  </a:lnTo>
                  <a:lnTo>
                    <a:pt x="195516" y="49530"/>
                  </a:lnTo>
                  <a:lnTo>
                    <a:pt x="131051" y="49530"/>
                  </a:lnTo>
                  <a:lnTo>
                    <a:pt x="131051" y="0"/>
                  </a:lnTo>
                  <a:lnTo>
                    <a:pt x="32245" y="0"/>
                  </a:lnTo>
                  <a:lnTo>
                    <a:pt x="32245" y="49530"/>
                  </a:lnTo>
                  <a:lnTo>
                    <a:pt x="0" y="49530"/>
                  </a:lnTo>
                  <a:lnTo>
                    <a:pt x="0" y="1037590"/>
                  </a:lnTo>
                  <a:lnTo>
                    <a:pt x="869124" y="1037590"/>
                  </a:lnTo>
                  <a:lnTo>
                    <a:pt x="869124" y="4953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082008" y="8309381"/>
              <a:ext cx="844550" cy="819150"/>
            </a:xfrm>
            <a:custGeom>
              <a:avLst/>
              <a:gdLst/>
              <a:ahLst/>
              <a:cxnLst/>
              <a:rect l="l" t="t" r="r" b="b"/>
              <a:pathLst>
                <a:path w="844550" h="819150">
                  <a:moveTo>
                    <a:pt x="844092" y="48260"/>
                  </a:moveTo>
                  <a:lnTo>
                    <a:pt x="787044" y="48260"/>
                  </a:lnTo>
                  <a:lnTo>
                    <a:pt x="787044" y="0"/>
                  </a:lnTo>
                  <a:lnTo>
                    <a:pt x="688378" y="0"/>
                  </a:lnTo>
                  <a:lnTo>
                    <a:pt x="688378" y="48260"/>
                  </a:lnTo>
                  <a:lnTo>
                    <a:pt x="625767" y="48260"/>
                  </a:lnTo>
                  <a:lnTo>
                    <a:pt x="625767" y="0"/>
                  </a:lnTo>
                  <a:lnTo>
                    <a:pt x="521665" y="0"/>
                  </a:lnTo>
                  <a:lnTo>
                    <a:pt x="521665" y="48260"/>
                  </a:lnTo>
                  <a:lnTo>
                    <a:pt x="459054" y="48260"/>
                  </a:lnTo>
                  <a:lnTo>
                    <a:pt x="459054" y="0"/>
                  </a:lnTo>
                  <a:lnTo>
                    <a:pt x="359130" y="0"/>
                  </a:lnTo>
                  <a:lnTo>
                    <a:pt x="359130" y="48260"/>
                  </a:lnTo>
                  <a:lnTo>
                    <a:pt x="296519" y="48260"/>
                  </a:lnTo>
                  <a:lnTo>
                    <a:pt x="296519" y="0"/>
                  </a:lnTo>
                  <a:lnTo>
                    <a:pt x="189890" y="0"/>
                  </a:lnTo>
                  <a:lnTo>
                    <a:pt x="189890" y="48260"/>
                  </a:lnTo>
                  <a:lnTo>
                    <a:pt x="127266" y="48260"/>
                  </a:lnTo>
                  <a:lnTo>
                    <a:pt x="127266" y="0"/>
                  </a:lnTo>
                  <a:lnTo>
                    <a:pt x="31305" y="0"/>
                  </a:lnTo>
                  <a:lnTo>
                    <a:pt x="31305" y="48260"/>
                  </a:lnTo>
                  <a:lnTo>
                    <a:pt x="0" y="48260"/>
                  </a:lnTo>
                  <a:lnTo>
                    <a:pt x="0" y="819150"/>
                  </a:lnTo>
                  <a:lnTo>
                    <a:pt x="844092" y="819150"/>
                  </a:lnTo>
                  <a:lnTo>
                    <a:pt x="844092" y="4826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365982" y="7633995"/>
              <a:ext cx="2771140" cy="1492885"/>
            </a:xfrm>
            <a:custGeom>
              <a:avLst/>
              <a:gdLst/>
              <a:ahLst/>
              <a:cxnLst/>
              <a:rect l="l" t="t" r="r" b="b"/>
              <a:pathLst>
                <a:path w="2771140" h="1492884">
                  <a:moveTo>
                    <a:pt x="530593" y="1242187"/>
                  </a:moveTo>
                  <a:lnTo>
                    <a:pt x="0" y="1242187"/>
                  </a:lnTo>
                  <a:lnTo>
                    <a:pt x="0" y="1492859"/>
                  </a:lnTo>
                  <a:lnTo>
                    <a:pt x="530593" y="1492859"/>
                  </a:lnTo>
                  <a:lnTo>
                    <a:pt x="530593" y="1242187"/>
                  </a:lnTo>
                  <a:close/>
                </a:path>
                <a:path w="2771140" h="1492884">
                  <a:moveTo>
                    <a:pt x="2770555" y="902652"/>
                  </a:moveTo>
                  <a:lnTo>
                    <a:pt x="2562034" y="643559"/>
                  </a:lnTo>
                  <a:lnTo>
                    <a:pt x="2204085" y="643559"/>
                  </a:lnTo>
                  <a:lnTo>
                    <a:pt x="2155685" y="714133"/>
                  </a:lnTo>
                  <a:lnTo>
                    <a:pt x="1911972" y="714133"/>
                  </a:lnTo>
                  <a:lnTo>
                    <a:pt x="1911972" y="361873"/>
                  </a:lnTo>
                  <a:lnTo>
                    <a:pt x="2021484" y="361873"/>
                  </a:lnTo>
                  <a:lnTo>
                    <a:pt x="2021484" y="294208"/>
                  </a:lnTo>
                  <a:lnTo>
                    <a:pt x="1911972" y="294208"/>
                  </a:lnTo>
                  <a:lnTo>
                    <a:pt x="1911972" y="233070"/>
                  </a:lnTo>
                  <a:lnTo>
                    <a:pt x="1900402" y="233070"/>
                  </a:lnTo>
                  <a:lnTo>
                    <a:pt x="1868170" y="146291"/>
                  </a:lnTo>
                  <a:lnTo>
                    <a:pt x="1838413" y="233070"/>
                  </a:lnTo>
                  <a:lnTo>
                    <a:pt x="1810004" y="233070"/>
                  </a:lnTo>
                  <a:lnTo>
                    <a:pt x="1810004" y="166522"/>
                  </a:lnTo>
                  <a:lnTo>
                    <a:pt x="1807197" y="157276"/>
                  </a:lnTo>
                  <a:lnTo>
                    <a:pt x="1799374" y="149186"/>
                  </a:lnTo>
                  <a:lnTo>
                    <a:pt x="1787385" y="142671"/>
                  </a:lnTo>
                  <a:lnTo>
                    <a:pt x="1772094" y="138150"/>
                  </a:lnTo>
                  <a:lnTo>
                    <a:pt x="1772094" y="90284"/>
                  </a:lnTo>
                  <a:lnTo>
                    <a:pt x="1766074" y="85813"/>
                  </a:lnTo>
                  <a:lnTo>
                    <a:pt x="1757514" y="83388"/>
                  </a:lnTo>
                  <a:lnTo>
                    <a:pt x="1738414" y="0"/>
                  </a:lnTo>
                  <a:lnTo>
                    <a:pt x="1720773" y="83400"/>
                  </a:lnTo>
                  <a:lnTo>
                    <a:pt x="1712252" y="85839"/>
                  </a:lnTo>
                  <a:lnTo>
                    <a:pt x="1706257" y="90297"/>
                  </a:lnTo>
                  <a:lnTo>
                    <a:pt x="1706257" y="138150"/>
                  </a:lnTo>
                  <a:lnTo>
                    <a:pt x="1690979" y="142671"/>
                  </a:lnTo>
                  <a:lnTo>
                    <a:pt x="1678990" y="149186"/>
                  </a:lnTo>
                  <a:lnTo>
                    <a:pt x="1671154" y="157276"/>
                  </a:lnTo>
                  <a:lnTo>
                    <a:pt x="1668348" y="166522"/>
                  </a:lnTo>
                  <a:lnTo>
                    <a:pt x="1668348" y="233070"/>
                  </a:lnTo>
                  <a:lnTo>
                    <a:pt x="1632699" y="233070"/>
                  </a:lnTo>
                  <a:lnTo>
                    <a:pt x="1600466" y="146291"/>
                  </a:lnTo>
                  <a:lnTo>
                    <a:pt x="1570710" y="233070"/>
                  </a:lnTo>
                  <a:lnTo>
                    <a:pt x="1560106" y="233070"/>
                  </a:lnTo>
                  <a:lnTo>
                    <a:pt x="1560106" y="294208"/>
                  </a:lnTo>
                  <a:lnTo>
                    <a:pt x="1448943" y="294208"/>
                  </a:lnTo>
                  <a:lnTo>
                    <a:pt x="1448943" y="361873"/>
                  </a:lnTo>
                  <a:lnTo>
                    <a:pt x="1560106" y="361873"/>
                  </a:lnTo>
                  <a:lnTo>
                    <a:pt x="1560106" y="1492859"/>
                  </a:lnTo>
                  <a:lnTo>
                    <a:pt x="1911972" y="1492859"/>
                  </a:lnTo>
                  <a:lnTo>
                    <a:pt x="2155685" y="1492859"/>
                  </a:lnTo>
                  <a:lnTo>
                    <a:pt x="2770555" y="1492859"/>
                  </a:lnTo>
                  <a:lnTo>
                    <a:pt x="2770555" y="902652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2984826" y="8348125"/>
              <a:ext cx="1082040" cy="780415"/>
            </a:xfrm>
            <a:custGeom>
              <a:avLst/>
              <a:gdLst/>
              <a:ahLst/>
              <a:cxnLst/>
              <a:rect l="l" t="t" r="r" b="b"/>
              <a:pathLst>
                <a:path w="1082040" h="780415">
                  <a:moveTo>
                    <a:pt x="870394" y="0"/>
                  </a:moveTo>
                  <a:lnTo>
                    <a:pt x="0" y="0"/>
                  </a:lnTo>
                  <a:lnTo>
                    <a:pt x="151714" y="188518"/>
                  </a:lnTo>
                  <a:lnTo>
                    <a:pt x="151714" y="780186"/>
                  </a:lnTo>
                  <a:lnTo>
                    <a:pt x="959802" y="780186"/>
                  </a:lnTo>
                  <a:lnTo>
                    <a:pt x="959802" y="102438"/>
                  </a:lnTo>
                  <a:lnTo>
                    <a:pt x="1081493" y="101841"/>
                  </a:lnTo>
                  <a:lnTo>
                    <a:pt x="87039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944638" y="8542756"/>
              <a:ext cx="458470" cy="584200"/>
            </a:xfrm>
            <a:custGeom>
              <a:avLst/>
              <a:gdLst/>
              <a:ahLst/>
              <a:cxnLst/>
              <a:rect l="l" t="t" r="r" b="b"/>
              <a:pathLst>
                <a:path w="458469" h="584200">
                  <a:moveTo>
                    <a:pt x="458266" y="32854"/>
                  </a:moveTo>
                  <a:lnTo>
                    <a:pt x="274243" y="32854"/>
                  </a:lnTo>
                  <a:lnTo>
                    <a:pt x="274243" y="0"/>
                  </a:lnTo>
                  <a:lnTo>
                    <a:pt x="0" y="0"/>
                  </a:lnTo>
                  <a:lnTo>
                    <a:pt x="0" y="333425"/>
                  </a:lnTo>
                  <a:lnTo>
                    <a:pt x="274231" y="333425"/>
                  </a:lnTo>
                  <a:lnTo>
                    <a:pt x="274231" y="584098"/>
                  </a:lnTo>
                  <a:lnTo>
                    <a:pt x="458266" y="584098"/>
                  </a:lnTo>
                  <a:lnTo>
                    <a:pt x="458266" y="32854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4402905" y="8582812"/>
              <a:ext cx="452755" cy="544195"/>
            </a:xfrm>
            <a:custGeom>
              <a:avLst/>
              <a:gdLst/>
              <a:ahLst/>
              <a:cxnLst/>
              <a:rect l="l" t="t" r="r" b="b"/>
              <a:pathLst>
                <a:path w="452755" h="544195">
                  <a:moveTo>
                    <a:pt x="452374" y="0"/>
                  </a:moveTo>
                  <a:lnTo>
                    <a:pt x="163322" y="0"/>
                  </a:lnTo>
                  <a:lnTo>
                    <a:pt x="163322" y="40601"/>
                  </a:lnTo>
                  <a:lnTo>
                    <a:pt x="0" y="40601"/>
                  </a:lnTo>
                  <a:lnTo>
                    <a:pt x="0" y="544042"/>
                  </a:lnTo>
                  <a:lnTo>
                    <a:pt x="163322" y="544042"/>
                  </a:lnTo>
                  <a:lnTo>
                    <a:pt x="452374" y="544042"/>
                  </a:lnTo>
                  <a:lnTo>
                    <a:pt x="452374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4855279" y="8370240"/>
              <a:ext cx="289560" cy="756920"/>
            </a:xfrm>
            <a:custGeom>
              <a:avLst/>
              <a:gdLst/>
              <a:ahLst/>
              <a:cxnLst/>
              <a:rect l="l" t="t" r="r" b="b"/>
              <a:pathLst>
                <a:path w="289559" h="756920">
                  <a:moveTo>
                    <a:pt x="289052" y="0"/>
                  </a:moveTo>
                  <a:lnTo>
                    <a:pt x="118643" y="0"/>
                  </a:lnTo>
                  <a:lnTo>
                    <a:pt x="118643" y="40640"/>
                  </a:lnTo>
                  <a:lnTo>
                    <a:pt x="0" y="40640"/>
                  </a:lnTo>
                  <a:lnTo>
                    <a:pt x="0" y="756920"/>
                  </a:lnTo>
                  <a:lnTo>
                    <a:pt x="289052" y="756920"/>
                  </a:lnTo>
                  <a:lnTo>
                    <a:pt x="289052" y="40640"/>
                  </a:lnTo>
                  <a:lnTo>
                    <a:pt x="289052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978482" y="8802662"/>
              <a:ext cx="1029335" cy="325755"/>
            </a:xfrm>
            <a:custGeom>
              <a:avLst/>
              <a:gdLst/>
              <a:ahLst/>
              <a:cxnLst/>
              <a:rect l="l" t="t" r="r" b="b"/>
              <a:pathLst>
                <a:path w="1029334" h="325754">
                  <a:moveTo>
                    <a:pt x="1029080" y="0"/>
                  </a:moveTo>
                  <a:lnTo>
                    <a:pt x="0" y="0"/>
                  </a:lnTo>
                  <a:lnTo>
                    <a:pt x="0" y="325653"/>
                  </a:lnTo>
                  <a:lnTo>
                    <a:pt x="1029080" y="325653"/>
                  </a:lnTo>
                  <a:lnTo>
                    <a:pt x="1029080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007564" y="8669502"/>
              <a:ext cx="2327275" cy="457834"/>
            </a:xfrm>
            <a:custGeom>
              <a:avLst/>
              <a:gdLst/>
              <a:ahLst/>
              <a:cxnLst/>
              <a:rect l="l" t="t" r="r" b="b"/>
              <a:pathLst>
                <a:path w="2327275" h="457834">
                  <a:moveTo>
                    <a:pt x="438188" y="0"/>
                  </a:moveTo>
                  <a:lnTo>
                    <a:pt x="0" y="0"/>
                  </a:lnTo>
                  <a:lnTo>
                    <a:pt x="0" y="457352"/>
                  </a:lnTo>
                  <a:lnTo>
                    <a:pt x="438188" y="457352"/>
                  </a:lnTo>
                  <a:lnTo>
                    <a:pt x="438188" y="0"/>
                  </a:lnTo>
                  <a:close/>
                </a:path>
                <a:path w="2327275" h="457834">
                  <a:moveTo>
                    <a:pt x="2327198" y="0"/>
                  </a:moveTo>
                  <a:lnTo>
                    <a:pt x="1888998" y="0"/>
                  </a:lnTo>
                  <a:lnTo>
                    <a:pt x="1888998" y="457352"/>
                  </a:lnTo>
                  <a:lnTo>
                    <a:pt x="2327198" y="457352"/>
                  </a:lnTo>
                  <a:lnTo>
                    <a:pt x="2327198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3707732" y="8876182"/>
              <a:ext cx="530860" cy="250825"/>
            </a:xfrm>
            <a:custGeom>
              <a:avLst/>
              <a:gdLst/>
              <a:ahLst/>
              <a:cxnLst/>
              <a:rect l="l" t="t" r="r" b="b"/>
              <a:pathLst>
                <a:path w="530859" h="250825">
                  <a:moveTo>
                    <a:pt x="530593" y="0"/>
                  </a:moveTo>
                  <a:lnTo>
                    <a:pt x="0" y="0"/>
                  </a:lnTo>
                  <a:lnTo>
                    <a:pt x="0" y="250672"/>
                  </a:lnTo>
                  <a:lnTo>
                    <a:pt x="530593" y="250672"/>
                  </a:lnTo>
                  <a:lnTo>
                    <a:pt x="530593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8465509" y="3598027"/>
            <a:ext cx="5381351" cy="383286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 marR="5080">
              <a:lnSpc>
                <a:spcPts val="5020"/>
              </a:lnSpc>
              <a:spcBef>
                <a:spcPts val="819"/>
              </a:spcBef>
            </a:pPr>
            <a:r>
              <a:rPr sz="4700" b="1">
                <a:solidFill>
                  <a:srgbClr val="B32325"/>
                </a:solidFill>
                <a:latin typeface="Avenir Black"/>
                <a:cs typeface="Avenir Black"/>
              </a:rPr>
              <a:t>VII</a:t>
            </a:r>
            <a:r>
              <a:rPr sz="4700" b="1" spc="10">
                <a:solidFill>
                  <a:srgbClr val="B32325"/>
                </a:solidFill>
                <a:latin typeface="Avenir Black"/>
                <a:cs typeface="Avenir Black"/>
              </a:rPr>
              <a:t> </a:t>
            </a:r>
            <a:r>
              <a:rPr sz="470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470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4700" b="1">
                <a:solidFill>
                  <a:srgbClr val="3B474D"/>
                </a:solidFill>
                <a:latin typeface="Avenir Black"/>
                <a:cs typeface="Avenir Black"/>
              </a:rPr>
              <a:t>UNIVERSIDAD</a:t>
            </a:r>
            <a:r>
              <a:rPr sz="4700" b="1" spc="10">
                <a:solidFill>
                  <a:srgbClr val="3B474D"/>
                </a:solidFill>
                <a:latin typeface="Avenir Black"/>
                <a:cs typeface="Avenir Black"/>
              </a:rPr>
              <a:t> </a:t>
            </a:r>
            <a:r>
              <a:rPr sz="470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470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470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sz="315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3150" spc="5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315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3150">
              <a:latin typeface="Avenir"/>
              <a:cs typeface="Avenir"/>
            </a:endParaRPr>
          </a:p>
          <a:p>
            <a:pPr marL="12700">
              <a:lnSpc>
                <a:spcPct val="100000"/>
              </a:lnSpc>
              <a:spcBef>
                <a:spcPts val="1625"/>
              </a:spcBef>
            </a:pPr>
            <a:r>
              <a:rPr sz="2350">
                <a:solidFill>
                  <a:srgbClr val="2D7BBB"/>
                </a:solidFill>
                <a:latin typeface="Avenir"/>
                <a:cs typeface="Avenir"/>
              </a:rPr>
              <a:t>19,</a:t>
            </a:r>
            <a:r>
              <a:rPr sz="2350" spc="-5">
                <a:solidFill>
                  <a:srgbClr val="2D7BBB"/>
                </a:solidFill>
                <a:latin typeface="Avenir"/>
                <a:cs typeface="Avenir"/>
              </a:rPr>
              <a:t> </a:t>
            </a:r>
            <a:r>
              <a:rPr sz="2350">
                <a:solidFill>
                  <a:srgbClr val="2D7BBB"/>
                </a:solidFill>
                <a:latin typeface="Avenir"/>
                <a:cs typeface="Avenir"/>
              </a:rPr>
              <a:t>20 y 21</a:t>
            </a:r>
            <a:r>
              <a:rPr sz="2350" spc="-5">
                <a:solidFill>
                  <a:srgbClr val="2D7BBB"/>
                </a:solidFill>
                <a:latin typeface="Avenir"/>
                <a:cs typeface="Avenir"/>
              </a:rPr>
              <a:t> </a:t>
            </a:r>
            <a:r>
              <a:rPr sz="2350">
                <a:solidFill>
                  <a:srgbClr val="2D7BBB"/>
                </a:solidFill>
                <a:latin typeface="Avenir"/>
                <a:cs typeface="Avenir"/>
              </a:rPr>
              <a:t>de</a:t>
            </a:r>
            <a:r>
              <a:rPr sz="2350" spc="5">
                <a:solidFill>
                  <a:srgbClr val="2D7BBB"/>
                </a:solidFill>
                <a:latin typeface="Avenir"/>
                <a:cs typeface="Avenir"/>
              </a:rPr>
              <a:t> </a:t>
            </a:r>
            <a:r>
              <a:rPr sz="2350">
                <a:solidFill>
                  <a:srgbClr val="2D7BBB"/>
                </a:solidFill>
                <a:latin typeface="Avenir"/>
                <a:cs typeface="Avenir"/>
              </a:rPr>
              <a:t>noviembre</a:t>
            </a:r>
            <a:r>
              <a:rPr sz="2350" spc="-5">
                <a:solidFill>
                  <a:srgbClr val="2D7BBB"/>
                </a:solidFill>
                <a:latin typeface="Avenir"/>
                <a:cs typeface="Avenir"/>
              </a:rPr>
              <a:t> </a:t>
            </a:r>
            <a:r>
              <a:rPr sz="2350">
                <a:solidFill>
                  <a:srgbClr val="2D7BBB"/>
                </a:solidFill>
                <a:latin typeface="Avenir"/>
                <a:cs typeface="Avenir"/>
              </a:rPr>
              <a:t>de </a:t>
            </a:r>
            <a:r>
              <a:rPr sz="2350" spc="-20">
                <a:solidFill>
                  <a:srgbClr val="2D7BBB"/>
                </a:solidFill>
                <a:latin typeface="Avenir"/>
                <a:cs typeface="Avenir"/>
              </a:rPr>
              <a:t>2025</a:t>
            </a:r>
            <a:endParaRPr sz="2350">
              <a:latin typeface="Avenir"/>
              <a:cs typeface="Avenir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2373994" y="3827397"/>
            <a:ext cx="5163820" cy="4280535"/>
            <a:chOff x="2373994" y="3827397"/>
            <a:chExt cx="5163820" cy="4280535"/>
          </a:xfrm>
        </p:grpSpPr>
        <p:sp>
          <p:nvSpPr>
            <p:cNvPr id="21" name="object 21"/>
            <p:cNvSpPr/>
            <p:nvPr/>
          </p:nvSpPr>
          <p:spPr>
            <a:xfrm>
              <a:off x="3868305" y="4015789"/>
              <a:ext cx="1479550" cy="794385"/>
            </a:xfrm>
            <a:custGeom>
              <a:avLst/>
              <a:gdLst/>
              <a:ahLst/>
              <a:cxnLst/>
              <a:rect l="l" t="t" r="r" b="b"/>
              <a:pathLst>
                <a:path w="1479550" h="794385">
                  <a:moveTo>
                    <a:pt x="1011300" y="0"/>
                  </a:moveTo>
                  <a:lnTo>
                    <a:pt x="986942" y="692"/>
                  </a:lnTo>
                  <a:lnTo>
                    <a:pt x="27889" y="825"/>
                  </a:lnTo>
                  <a:lnTo>
                    <a:pt x="11813" y="1284"/>
                  </a:lnTo>
                  <a:lnTo>
                    <a:pt x="3529" y="4365"/>
                  </a:lnTo>
                  <a:lnTo>
                    <a:pt x="451" y="12651"/>
                  </a:lnTo>
                  <a:lnTo>
                    <a:pt x="0" y="28727"/>
                  </a:lnTo>
                  <a:lnTo>
                    <a:pt x="190" y="286092"/>
                  </a:lnTo>
                  <a:lnTo>
                    <a:pt x="24525" y="286932"/>
                  </a:lnTo>
                  <a:lnTo>
                    <a:pt x="728044" y="287223"/>
                  </a:lnTo>
                  <a:lnTo>
                    <a:pt x="736490" y="289872"/>
                  </a:lnTo>
                  <a:lnTo>
                    <a:pt x="738933" y="298477"/>
                  </a:lnTo>
                  <a:lnTo>
                    <a:pt x="739076" y="793305"/>
                  </a:lnTo>
                  <a:lnTo>
                    <a:pt x="746290" y="793661"/>
                  </a:lnTo>
                  <a:lnTo>
                    <a:pt x="753490" y="794321"/>
                  </a:lnTo>
                  <a:lnTo>
                    <a:pt x="1466126" y="794321"/>
                  </a:lnTo>
                  <a:lnTo>
                    <a:pt x="1472412" y="793661"/>
                  </a:lnTo>
                  <a:lnTo>
                    <a:pt x="1478711" y="793305"/>
                  </a:lnTo>
                  <a:lnTo>
                    <a:pt x="1479232" y="451992"/>
                  </a:lnTo>
                  <a:lnTo>
                    <a:pt x="1477719" y="425686"/>
                  </a:lnTo>
                  <a:lnTo>
                    <a:pt x="1477530" y="416915"/>
                  </a:lnTo>
                  <a:lnTo>
                    <a:pt x="1477441" y="29552"/>
                  </a:lnTo>
                  <a:lnTo>
                    <a:pt x="1447431" y="393"/>
                  </a:lnTo>
                  <a:lnTo>
                    <a:pt x="101130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249714" y="4301882"/>
              <a:ext cx="1358265" cy="508634"/>
            </a:xfrm>
            <a:custGeom>
              <a:avLst/>
              <a:gdLst/>
              <a:ahLst/>
              <a:cxnLst/>
              <a:rect l="l" t="t" r="r" b="b"/>
              <a:pathLst>
                <a:path w="1358264" h="508635">
                  <a:moveTo>
                    <a:pt x="618782" y="0"/>
                  </a:moveTo>
                  <a:lnTo>
                    <a:pt x="594418" y="1026"/>
                  </a:lnTo>
                  <a:lnTo>
                    <a:pt x="56391" y="1324"/>
                  </a:lnTo>
                  <a:lnTo>
                    <a:pt x="21793" y="889"/>
                  </a:lnTo>
                  <a:lnTo>
                    <a:pt x="11329" y="1773"/>
                  </a:lnTo>
                  <a:lnTo>
                    <a:pt x="4486" y="5299"/>
                  </a:lnTo>
                  <a:lnTo>
                    <a:pt x="847" y="12029"/>
                  </a:lnTo>
                  <a:lnTo>
                    <a:pt x="0" y="22529"/>
                  </a:lnTo>
                  <a:lnTo>
                    <a:pt x="454" y="46257"/>
                  </a:lnTo>
                  <a:lnTo>
                    <a:pt x="63" y="117500"/>
                  </a:lnTo>
                  <a:lnTo>
                    <a:pt x="7352" y="119342"/>
                  </a:lnTo>
                  <a:lnTo>
                    <a:pt x="14741" y="119876"/>
                  </a:lnTo>
                  <a:lnTo>
                    <a:pt x="29591" y="119519"/>
                  </a:lnTo>
                  <a:lnTo>
                    <a:pt x="316776" y="118097"/>
                  </a:lnTo>
                  <a:lnTo>
                    <a:pt x="330707" y="118454"/>
                  </a:lnTo>
                  <a:lnTo>
                    <a:pt x="337942" y="121038"/>
                  </a:lnTo>
                  <a:lnTo>
                    <a:pt x="340673" y="127921"/>
                  </a:lnTo>
                  <a:lnTo>
                    <a:pt x="341096" y="141173"/>
                  </a:lnTo>
                  <a:lnTo>
                    <a:pt x="340931" y="506984"/>
                  </a:lnTo>
                  <a:lnTo>
                    <a:pt x="348132" y="507403"/>
                  </a:lnTo>
                  <a:lnTo>
                    <a:pt x="355333" y="508165"/>
                  </a:lnTo>
                  <a:lnTo>
                    <a:pt x="1345057" y="508177"/>
                  </a:lnTo>
                  <a:lnTo>
                    <a:pt x="1351368" y="507555"/>
                  </a:lnTo>
                  <a:lnTo>
                    <a:pt x="1357668" y="507212"/>
                  </a:lnTo>
                  <a:lnTo>
                    <a:pt x="1357524" y="12385"/>
                  </a:lnTo>
                  <a:lnTo>
                    <a:pt x="1355082" y="3779"/>
                  </a:lnTo>
                  <a:lnTo>
                    <a:pt x="1346636" y="1130"/>
                  </a:lnTo>
                  <a:lnTo>
                    <a:pt x="643117" y="839"/>
                  </a:lnTo>
                  <a:lnTo>
                    <a:pt x="618782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619608" y="4753825"/>
              <a:ext cx="701675" cy="770890"/>
            </a:xfrm>
            <a:custGeom>
              <a:avLst/>
              <a:gdLst/>
              <a:ahLst/>
              <a:cxnLst/>
              <a:rect l="l" t="t" r="r" b="b"/>
              <a:pathLst>
                <a:path w="701675" h="770889">
                  <a:moveTo>
                    <a:pt x="701624" y="26670"/>
                  </a:moveTo>
                  <a:lnTo>
                    <a:pt x="701421" y="26670"/>
                  </a:lnTo>
                  <a:lnTo>
                    <a:pt x="701421" y="11430"/>
                  </a:lnTo>
                  <a:lnTo>
                    <a:pt x="700049" y="11430"/>
                  </a:lnTo>
                  <a:lnTo>
                    <a:pt x="700049" y="2540"/>
                  </a:lnTo>
                  <a:lnTo>
                    <a:pt x="694055" y="2540"/>
                  </a:lnTo>
                  <a:lnTo>
                    <a:pt x="694055" y="0"/>
                  </a:lnTo>
                  <a:lnTo>
                    <a:pt x="1117" y="0"/>
                  </a:lnTo>
                  <a:lnTo>
                    <a:pt x="1117" y="2540"/>
                  </a:lnTo>
                  <a:lnTo>
                    <a:pt x="927" y="2540"/>
                  </a:lnTo>
                  <a:lnTo>
                    <a:pt x="927" y="11430"/>
                  </a:lnTo>
                  <a:lnTo>
                    <a:pt x="520" y="11430"/>
                  </a:lnTo>
                  <a:lnTo>
                    <a:pt x="520" y="26670"/>
                  </a:lnTo>
                  <a:lnTo>
                    <a:pt x="0" y="26670"/>
                  </a:lnTo>
                  <a:lnTo>
                    <a:pt x="0" y="770890"/>
                  </a:lnTo>
                  <a:lnTo>
                    <a:pt x="701624" y="770890"/>
                  </a:lnTo>
                  <a:lnTo>
                    <a:pt x="701624" y="2667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879571" y="3827613"/>
              <a:ext cx="1172210" cy="640715"/>
            </a:xfrm>
            <a:custGeom>
              <a:avLst/>
              <a:gdLst/>
              <a:ahLst/>
              <a:cxnLst/>
              <a:rect l="l" t="t" r="r" b="b"/>
              <a:pathLst>
                <a:path w="1172210" h="640714">
                  <a:moveTo>
                    <a:pt x="1145616" y="0"/>
                  </a:moveTo>
                  <a:lnTo>
                    <a:pt x="24498" y="38"/>
                  </a:lnTo>
                  <a:lnTo>
                    <a:pt x="0" y="25311"/>
                  </a:lnTo>
                  <a:lnTo>
                    <a:pt x="25" y="188175"/>
                  </a:lnTo>
                  <a:lnTo>
                    <a:pt x="436156" y="188569"/>
                  </a:lnTo>
                  <a:lnTo>
                    <a:pt x="453452" y="189057"/>
                  </a:lnTo>
                  <a:lnTo>
                    <a:pt x="462367" y="192271"/>
                  </a:lnTo>
                  <a:lnTo>
                    <a:pt x="465679" y="200924"/>
                  </a:lnTo>
                  <a:lnTo>
                    <a:pt x="466166" y="217728"/>
                  </a:lnTo>
                  <a:lnTo>
                    <a:pt x="466267" y="605091"/>
                  </a:lnTo>
                  <a:lnTo>
                    <a:pt x="466455" y="613862"/>
                  </a:lnTo>
                  <a:lnTo>
                    <a:pt x="467969" y="640168"/>
                  </a:lnTo>
                  <a:lnTo>
                    <a:pt x="805319" y="639406"/>
                  </a:lnTo>
                  <a:lnTo>
                    <a:pt x="840346" y="638543"/>
                  </a:lnTo>
                  <a:lnTo>
                    <a:pt x="840460" y="411302"/>
                  </a:lnTo>
                  <a:lnTo>
                    <a:pt x="840950" y="395279"/>
                  </a:lnTo>
                  <a:lnTo>
                    <a:pt x="844121" y="387019"/>
                  </a:lnTo>
                  <a:lnTo>
                    <a:pt x="852612" y="383941"/>
                  </a:lnTo>
                  <a:lnTo>
                    <a:pt x="869061" y="383463"/>
                  </a:lnTo>
                  <a:lnTo>
                    <a:pt x="1172057" y="382943"/>
                  </a:lnTo>
                  <a:lnTo>
                    <a:pt x="1171132" y="358563"/>
                  </a:lnTo>
                  <a:lnTo>
                    <a:pt x="1170940" y="24701"/>
                  </a:lnTo>
                  <a:lnTo>
                    <a:pt x="1170512" y="10526"/>
                  </a:lnTo>
                  <a:lnTo>
                    <a:pt x="1167698" y="3225"/>
                  </a:lnTo>
                  <a:lnTo>
                    <a:pt x="1160174" y="487"/>
                  </a:lnTo>
                  <a:lnTo>
                    <a:pt x="114561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719918" y="4210363"/>
              <a:ext cx="695325" cy="1315085"/>
            </a:xfrm>
            <a:custGeom>
              <a:avLst/>
              <a:gdLst/>
              <a:ahLst/>
              <a:cxnLst/>
              <a:rect l="l" t="t" r="r" b="b"/>
              <a:pathLst>
                <a:path w="695325" h="1315085">
                  <a:moveTo>
                    <a:pt x="669950" y="0"/>
                  </a:moveTo>
                  <a:lnTo>
                    <a:pt x="28714" y="711"/>
                  </a:lnTo>
                  <a:lnTo>
                    <a:pt x="101" y="28549"/>
                  </a:lnTo>
                  <a:lnTo>
                    <a:pt x="0" y="255790"/>
                  </a:lnTo>
                  <a:lnTo>
                    <a:pt x="128698" y="256735"/>
                  </a:lnTo>
                  <a:lnTo>
                    <a:pt x="138136" y="259527"/>
                  </a:lnTo>
                  <a:lnTo>
                    <a:pt x="140675" y="269315"/>
                  </a:lnTo>
                  <a:lnTo>
                    <a:pt x="140639" y="598589"/>
                  </a:lnTo>
                  <a:lnTo>
                    <a:pt x="365798" y="599236"/>
                  </a:lnTo>
                  <a:lnTo>
                    <a:pt x="379791" y="599690"/>
                  </a:lnTo>
                  <a:lnTo>
                    <a:pt x="387073" y="602319"/>
                  </a:lnTo>
                  <a:lnTo>
                    <a:pt x="389836" y="609259"/>
                  </a:lnTo>
                  <a:lnTo>
                    <a:pt x="390271" y="622642"/>
                  </a:lnTo>
                  <a:lnTo>
                    <a:pt x="390067" y="1314450"/>
                  </a:lnTo>
                  <a:lnTo>
                    <a:pt x="531037" y="1314615"/>
                  </a:lnTo>
                  <a:lnTo>
                    <a:pt x="531126" y="409155"/>
                  </a:lnTo>
                  <a:lnTo>
                    <a:pt x="531685" y="401866"/>
                  </a:lnTo>
                  <a:lnTo>
                    <a:pt x="531025" y="394690"/>
                  </a:lnTo>
                  <a:lnTo>
                    <a:pt x="531429" y="385049"/>
                  </a:lnTo>
                  <a:lnTo>
                    <a:pt x="534835" y="378645"/>
                  </a:lnTo>
                  <a:lnTo>
                    <a:pt x="541383" y="375139"/>
                  </a:lnTo>
                  <a:lnTo>
                    <a:pt x="551218" y="374192"/>
                  </a:lnTo>
                  <a:lnTo>
                    <a:pt x="581063" y="374552"/>
                  </a:lnTo>
                  <a:lnTo>
                    <a:pt x="610914" y="374611"/>
                  </a:lnTo>
                  <a:lnTo>
                    <a:pt x="678713" y="374307"/>
                  </a:lnTo>
                  <a:lnTo>
                    <a:pt x="686803" y="373316"/>
                  </a:lnTo>
                  <a:lnTo>
                    <a:pt x="694893" y="372770"/>
                  </a:lnTo>
                  <a:lnTo>
                    <a:pt x="693973" y="348453"/>
                  </a:lnTo>
                  <a:lnTo>
                    <a:pt x="693762" y="23761"/>
                  </a:lnTo>
                  <a:lnTo>
                    <a:pt x="693335" y="10160"/>
                  </a:lnTo>
                  <a:lnTo>
                    <a:pt x="690657" y="3094"/>
                  </a:lnTo>
                  <a:lnTo>
                    <a:pt x="683579" y="421"/>
                  </a:lnTo>
                  <a:lnTo>
                    <a:pt x="669950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250944" y="4583026"/>
              <a:ext cx="370205" cy="942340"/>
            </a:xfrm>
            <a:custGeom>
              <a:avLst/>
              <a:gdLst/>
              <a:ahLst/>
              <a:cxnLst/>
              <a:rect l="l" t="t" r="r" b="b"/>
              <a:pathLst>
                <a:path w="370204" h="942339">
                  <a:moveTo>
                    <a:pt x="357109" y="0"/>
                  </a:moveTo>
                  <a:lnTo>
                    <a:pt x="163855" y="102"/>
                  </a:lnTo>
                  <a:lnTo>
                    <a:pt x="155765" y="661"/>
                  </a:lnTo>
                  <a:lnTo>
                    <a:pt x="147688" y="1651"/>
                  </a:lnTo>
                  <a:lnTo>
                    <a:pt x="50037" y="1884"/>
                  </a:lnTo>
                  <a:lnTo>
                    <a:pt x="10358" y="2477"/>
                  </a:lnTo>
                  <a:lnTo>
                    <a:pt x="0" y="22035"/>
                  </a:lnTo>
                  <a:lnTo>
                    <a:pt x="660" y="29210"/>
                  </a:lnTo>
                  <a:lnTo>
                    <a:pt x="101" y="36500"/>
                  </a:lnTo>
                  <a:lnTo>
                    <a:pt x="12" y="941947"/>
                  </a:lnTo>
                  <a:lnTo>
                    <a:pt x="368388" y="941769"/>
                  </a:lnTo>
                  <a:lnTo>
                    <a:pt x="368952" y="196973"/>
                  </a:lnTo>
                  <a:lnTo>
                    <a:pt x="369849" y="170637"/>
                  </a:lnTo>
                  <a:lnTo>
                    <a:pt x="368348" y="135406"/>
                  </a:lnTo>
                  <a:lnTo>
                    <a:pt x="368201" y="100162"/>
                  </a:lnTo>
                  <a:lnTo>
                    <a:pt x="368517" y="64914"/>
                  </a:lnTo>
                  <a:lnTo>
                    <a:pt x="368275" y="10844"/>
                  </a:lnTo>
                  <a:lnTo>
                    <a:pt x="365939" y="2274"/>
                  </a:lnTo>
                  <a:lnTo>
                    <a:pt x="357109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754993" y="5058150"/>
              <a:ext cx="451484" cy="467359"/>
            </a:xfrm>
            <a:custGeom>
              <a:avLst/>
              <a:gdLst/>
              <a:ahLst/>
              <a:cxnLst/>
              <a:rect l="l" t="t" r="r" b="b"/>
              <a:pathLst>
                <a:path w="451485" h="467360">
                  <a:moveTo>
                    <a:pt x="158000" y="0"/>
                  </a:moveTo>
                  <a:lnTo>
                    <a:pt x="53042" y="736"/>
                  </a:lnTo>
                  <a:lnTo>
                    <a:pt x="19939" y="520"/>
                  </a:lnTo>
                  <a:lnTo>
                    <a:pt x="10154" y="1402"/>
                  </a:lnTo>
                  <a:lnTo>
                    <a:pt x="3660" y="4687"/>
                  </a:lnTo>
                  <a:lnTo>
                    <a:pt x="372" y="10880"/>
                  </a:lnTo>
                  <a:lnTo>
                    <a:pt x="203" y="20485"/>
                  </a:lnTo>
                  <a:lnTo>
                    <a:pt x="939" y="26695"/>
                  </a:lnTo>
                  <a:lnTo>
                    <a:pt x="317" y="33083"/>
                  </a:lnTo>
                  <a:lnTo>
                    <a:pt x="0" y="466623"/>
                  </a:lnTo>
                  <a:lnTo>
                    <a:pt x="425627" y="466940"/>
                  </a:lnTo>
                  <a:lnTo>
                    <a:pt x="440211" y="466502"/>
                  </a:lnTo>
                  <a:lnTo>
                    <a:pt x="447779" y="463630"/>
                  </a:lnTo>
                  <a:lnTo>
                    <a:pt x="450638" y="456023"/>
                  </a:lnTo>
                  <a:lnTo>
                    <a:pt x="451091" y="441375"/>
                  </a:lnTo>
                  <a:lnTo>
                    <a:pt x="451104" y="26593"/>
                  </a:lnTo>
                  <a:lnTo>
                    <a:pt x="450627" y="11434"/>
                  </a:lnTo>
                  <a:lnTo>
                    <a:pt x="447567" y="3602"/>
                  </a:lnTo>
                  <a:lnTo>
                    <a:pt x="439420" y="667"/>
                  </a:lnTo>
                  <a:lnTo>
                    <a:pt x="423684" y="203"/>
                  </a:lnTo>
                  <a:lnTo>
                    <a:pt x="158000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1319" y="3827397"/>
              <a:ext cx="190169" cy="189991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2907380" y="5052588"/>
              <a:ext cx="5715" cy="5715"/>
            </a:xfrm>
            <a:custGeom>
              <a:avLst/>
              <a:gdLst/>
              <a:ahLst/>
              <a:cxnLst/>
              <a:rect l="l" t="t" r="r" b="b"/>
              <a:pathLst>
                <a:path w="5714" h="5714">
                  <a:moveTo>
                    <a:pt x="4356" y="0"/>
                  </a:moveTo>
                  <a:lnTo>
                    <a:pt x="2895" y="1854"/>
                  </a:lnTo>
                  <a:lnTo>
                    <a:pt x="0" y="5575"/>
                  </a:lnTo>
                  <a:lnTo>
                    <a:pt x="1866" y="5562"/>
                  </a:lnTo>
                  <a:lnTo>
                    <a:pt x="5613" y="5562"/>
                  </a:lnTo>
                  <a:lnTo>
                    <a:pt x="4356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504777" y="4808862"/>
              <a:ext cx="2605405" cy="716915"/>
            </a:xfrm>
            <a:custGeom>
              <a:avLst/>
              <a:gdLst/>
              <a:ahLst/>
              <a:cxnLst/>
              <a:rect l="l" t="t" r="r" b="b"/>
              <a:pathLst>
                <a:path w="2605404" h="716914">
                  <a:moveTo>
                    <a:pt x="2355777" y="88"/>
                  </a:moveTo>
                  <a:lnTo>
                    <a:pt x="2236893" y="1181"/>
                  </a:lnTo>
                  <a:lnTo>
                    <a:pt x="1842240" y="228"/>
                  </a:lnTo>
                  <a:lnTo>
                    <a:pt x="1835941" y="584"/>
                  </a:lnTo>
                  <a:lnTo>
                    <a:pt x="1829655" y="1244"/>
                  </a:lnTo>
                  <a:lnTo>
                    <a:pt x="1117019" y="1244"/>
                  </a:lnTo>
                  <a:lnTo>
                    <a:pt x="1109819" y="584"/>
                  </a:lnTo>
                  <a:lnTo>
                    <a:pt x="1102605" y="241"/>
                  </a:lnTo>
                  <a:lnTo>
                    <a:pt x="1096306" y="571"/>
                  </a:lnTo>
                  <a:lnTo>
                    <a:pt x="1089994" y="1193"/>
                  </a:lnTo>
                  <a:lnTo>
                    <a:pt x="100257" y="1193"/>
                  </a:lnTo>
                  <a:lnTo>
                    <a:pt x="93069" y="419"/>
                  </a:lnTo>
                  <a:lnTo>
                    <a:pt x="85868" y="0"/>
                  </a:lnTo>
                  <a:lnTo>
                    <a:pt x="14683" y="438"/>
                  </a:lnTo>
                  <a:lnTo>
                    <a:pt x="3152" y="3379"/>
                  </a:lnTo>
                  <a:lnTo>
                    <a:pt x="0" y="14400"/>
                  </a:lnTo>
                  <a:lnTo>
                    <a:pt x="14" y="702618"/>
                  </a:lnTo>
                  <a:lnTo>
                    <a:pt x="3052" y="713454"/>
                  </a:lnTo>
                  <a:lnTo>
                    <a:pt x="14099" y="716431"/>
                  </a:lnTo>
                  <a:lnTo>
                    <a:pt x="2572655" y="716394"/>
                  </a:lnTo>
                  <a:lnTo>
                    <a:pt x="2605205" y="715949"/>
                  </a:lnTo>
                  <a:lnTo>
                    <a:pt x="2605409" y="24142"/>
                  </a:lnTo>
                  <a:lnTo>
                    <a:pt x="2604974" y="10759"/>
                  </a:lnTo>
                  <a:lnTo>
                    <a:pt x="2602211" y="3819"/>
                  </a:lnTo>
                  <a:lnTo>
                    <a:pt x="2594929" y="1189"/>
                  </a:lnTo>
                  <a:lnTo>
                    <a:pt x="2580936" y="736"/>
                  </a:lnTo>
                  <a:lnTo>
                    <a:pt x="2355777" y="88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958923" y="6990895"/>
              <a:ext cx="5715" cy="6350"/>
            </a:xfrm>
            <a:custGeom>
              <a:avLst/>
              <a:gdLst/>
              <a:ahLst/>
              <a:cxnLst/>
              <a:rect l="l" t="t" r="r" b="b"/>
              <a:pathLst>
                <a:path w="5714" h="6350">
                  <a:moveTo>
                    <a:pt x="774" y="0"/>
                  </a:moveTo>
                  <a:lnTo>
                    <a:pt x="0" y="3632"/>
                  </a:lnTo>
                  <a:lnTo>
                    <a:pt x="952" y="5918"/>
                  </a:lnTo>
                  <a:lnTo>
                    <a:pt x="5181" y="5651"/>
                  </a:lnTo>
                  <a:lnTo>
                    <a:pt x="3708" y="3771"/>
                  </a:lnTo>
                  <a:lnTo>
                    <a:pt x="2247" y="1879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5347018" y="4466153"/>
              <a:ext cx="513715" cy="344170"/>
            </a:xfrm>
            <a:custGeom>
              <a:avLst/>
              <a:gdLst/>
              <a:ahLst/>
              <a:cxnLst/>
              <a:rect l="l" t="t" r="r" b="b"/>
              <a:pathLst>
                <a:path w="513714" h="344170">
                  <a:moveTo>
                    <a:pt x="372897" y="0"/>
                  </a:moveTo>
                  <a:lnTo>
                    <a:pt x="346626" y="755"/>
                  </a:lnTo>
                  <a:lnTo>
                    <a:pt x="520" y="1625"/>
                  </a:lnTo>
                  <a:lnTo>
                    <a:pt x="0" y="342938"/>
                  </a:lnTo>
                  <a:lnTo>
                    <a:pt x="424372" y="343789"/>
                  </a:lnTo>
                  <a:lnTo>
                    <a:pt x="513537" y="342798"/>
                  </a:lnTo>
                  <a:lnTo>
                    <a:pt x="513575" y="13525"/>
                  </a:lnTo>
                  <a:lnTo>
                    <a:pt x="511040" y="3736"/>
                  </a:lnTo>
                  <a:lnTo>
                    <a:pt x="501606" y="944"/>
                  </a:lnTo>
                  <a:lnTo>
                    <a:pt x="37289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373994" y="4419376"/>
              <a:ext cx="5163820" cy="3688079"/>
            </a:xfrm>
            <a:custGeom>
              <a:avLst/>
              <a:gdLst/>
              <a:ahLst/>
              <a:cxnLst/>
              <a:rect l="l" t="t" r="r" b="b"/>
              <a:pathLst>
                <a:path w="5163820" h="3688079">
                  <a:moveTo>
                    <a:pt x="875779" y="0"/>
                  </a:moveTo>
                  <a:lnTo>
                    <a:pt x="868449" y="1619"/>
                  </a:lnTo>
                  <a:lnTo>
                    <a:pt x="861044" y="2087"/>
                  </a:lnTo>
                  <a:lnTo>
                    <a:pt x="846175" y="1803"/>
                  </a:lnTo>
                  <a:lnTo>
                    <a:pt x="564248" y="1892"/>
                  </a:lnTo>
                  <a:lnTo>
                    <a:pt x="538264" y="35966"/>
                  </a:lnTo>
                  <a:lnTo>
                    <a:pt x="537743" y="633209"/>
                  </a:lnTo>
                  <a:lnTo>
                    <a:pt x="539000" y="638771"/>
                  </a:lnTo>
                  <a:lnTo>
                    <a:pt x="804684" y="638987"/>
                  </a:lnTo>
                  <a:lnTo>
                    <a:pt x="820420" y="639444"/>
                  </a:lnTo>
                  <a:lnTo>
                    <a:pt x="828565" y="642375"/>
                  </a:lnTo>
                  <a:lnTo>
                    <a:pt x="831621" y="650207"/>
                  </a:lnTo>
                  <a:lnTo>
                    <a:pt x="832091" y="665365"/>
                  </a:lnTo>
                  <a:lnTo>
                    <a:pt x="832091" y="1080147"/>
                  </a:lnTo>
                  <a:lnTo>
                    <a:pt x="28130" y="1106106"/>
                  </a:lnTo>
                  <a:lnTo>
                    <a:pt x="11637" y="1106564"/>
                  </a:lnTo>
                  <a:lnTo>
                    <a:pt x="3216" y="1109549"/>
                  </a:lnTo>
                  <a:lnTo>
                    <a:pt x="219" y="1117595"/>
                  </a:lnTo>
                  <a:lnTo>
                    <a:pt x="0" y="1133233"/>
                  </a:lnTo>
                  <a:lnTo>
                    <a:pt x="1108" y="1181398"/>
                  </a:lnTo>
                  <a:lnTo>
                    <a:pt x="3039" y="1229485"/>
                  </a:lnTo>
                  <a:lnTo>
                    <a:pt x="5801" y="1277498"/>
                  </a:lnTo>
                  <a:lnTo>
                    <a:pt x="9401" y="1325443"/>
                  </a:lnTo>
                  <a:lnTo>
                    <a:pt x="13847" y="1373324"/>
                  </a:lnTo>
                  <a:lnTo>
                    <a:pt x="19148" y="1421146"/>
                  </a:lnTo>
                  <a:lnTo>
                    <a:pt x="25312" y="1468914"/>
                  </a:lnTo>
                  <a:lnTo>
                    <a:pt x="32346" y="1516633"/>
                  </a:lnTo>
                  <a:lnTo>
                    <a:pt x="40513" y="1565598"/>
                  </a:lnTo>
                  <a:lnTo>
                    <a:pt x="49622" y="1614284"/>
                  </a:lnTo>
                  <a:lnTo>
                    <a:pt x="59671" y="1662691"/>
                  </a:lnTo>
                  <a:lnTo>
                    <a:pt x="70654" y="1710820"/>
                  </a:lnTo>
                  <a:lnTo>
                    <a:pt x="82568" y="1758672"/>
                  </a:lnTo>
                  <a:lnTo>
                    <a:pt x="95409" y="1806248"/>
                  </a:lnTo>
                  <a:lnTo>
                    <a:pt x="109173" y="1853549"/>
                  </a:lnTo>
                  <a:lnTo>
                    <a:pt x="123854" y="1900576"/>
                  </a:lnTo>
                  <a:lnTo>
                    <a:pt x="139451" y="1947330"/>
                  </a:lnTo>
                  <a:lnTo>
                    <a:pt x="155957" y="1993812"/>
                  </a:lnTo>
                  <a:lnTo>
                    <a:pt x="173369" y="2040022"/>
                  </a:lnTo>
                  <a:lnTo>
                    <a:pt x="191684" y="2085961"/>
                  </a:lnTo>
                  <a:lnTo>
                    <a:pt x="210896" y="2131631"/>
                  </a:lnTo>
                  <a:lnTo>
                    <a:pt x="231446" y="2178012"/>
                  </a:lnTo>
                  <a:lnTo>
                    <a:pt x="252801" y="2223813"/>
                  </a:lnTo>
                  <a:lnTo>
                    <a:pt x="274957" y="2269035"/>
                  </a:lnTo>
                  <a:lnTo>
                    <a:pt x="297914" y="2313679"/>
                  </a:lnTo>
                  <a:lnTo>
                    <a:pt x="321670" y="2357744"/>
                  </a:lnTo>
                  <a:lnTo>
                    <a:pt x="346223" y="2401231"/>
                  </a:lnTo>
                  <a:lnTo>
                    <a:pt x="371573" y="2444141"/>
                  </a:lnTo>
                  <a:lnTo>
                    <a:pt x="397717" y="2486474"/>
                  </a:lnTo>
                  <a:lnTo>
                    <a:pt x="424653" y="2528231"/>
                  </a:lnTo>
                  <a:lnTo>
                    <a:pt x="452381" y="2569411"/>
                  </a:lnTo>
                  <a:lnTo>
                    <a:pt x="480899" y="2610016"/>
                  </a:lnTo>
                  <a:lnTo>
                    <a:pt x="510205" y="2650046"/>
                  </a:lnTo>
                  <a:lnTo>
                    <a:pt x="540297" y="2689501"/>
                  </a:lnTo>
                  <a:lnTo>
                    <a:pt x="571175" y="2728382"/>
                  </a:lnTo>
                  <a:lnTo>
                    <a:pt x="602836" y="2766689"/>
                  </a:lnTo>
                  <a:lnTo>
                    <a:pt x="635279" y="2804423"/>
                  </a:lnTo>
                  <a:lnTo>
                    <a:pt x="668503" y="2841584"/>
                  </a:lnTo>
                  <a:lnTo>
                    <a:pt x="702506" y="2878173"/>
                  </a:lnTo>
                  <a:lnTo>
                    <a:pt x="737286" y="2914190"/>
                  </a:lnTo>
                  <a:lnTo>
                    <a:pt x="772841" y="2949635"/>
                  </a:lnTo>
                  <a:lnTo>
                    <a:pt x="809171" y="2984509"/>
                  </a:lnTo>
                  <a:lnTo>
                    <a:pt x="846274" y="3018813"/>
                  </a:lnTo>
                  <a:lnTo>
                    <a:pt x="884148" y="3052546"/>
                  </a:lnTo>
                  <a:lnTo>
                    <a:pt x="922533" y="3085464"/>
                  </a:lnTo>
                  <a:lnTo>
                    <a:pt x="961398" y="3117522"/>
                  </a:lnTo>
                  <a:lnTo>
                    <a:pt x="1000742" y="3148721"/>
                  </a:lnTo>
                  <a:lnTo>
                    <a:pt x="1040564" y="3179062"/>
                  </a:lnTo>
                  <a:lnTo>
                    <a:pt x="1080863" y="3208546"/>
                  </a:lnTo>
                  <a:lnTo>
                    <a:pt x="1121637" y="3237174"/>
                  </a:lnTo>
                  <a:lnTo>
                    <a:pt x="1162887" y="3264947"/>
                  </a:lnTo>
                  <a:lnTo>
                    <a:pt x="1204612" y="3291866"/>
                  </a:lnTo>
                  <a:lnTo>
                    <a:pt x="1246810" y="3317932"/>
                  </a:lnTo>
                  <a:lnTo>
                    <a:pt x="1289480" y="3343146"/>
                  </a:lnTo>
                  <a:lnTo>
                    <a:pt x="1332622" y="3367508"/>
                  </a:lnTo>
                  <a:lnTo>
                    <a:pt x="1376234" y="3391019"/>
                  </a:lnTo>
                  <a:lnTo>
                    <a:pt x="1420316" y="3413682"/>
                  </a:lnTo>
                  <a:lnTo>
                    <a:pt x="1464867" y="3435495"/>
                  </a:lnTo>
                  <a:lnTo>
                    <a:pt x="1509886" y="3456462"/>
                  </a:lnTo>
                  <a:lnTo>
                    <a:pt x="1555372" y="3476581"/>
                  </a:lnTo>
                  <a:lnTo>
                    <a:pt x="1601324" y="3495855"/>
                  </a:lnTo>
                  <a:lnTo>
                    <a:pt x="1647742" y="3514284"/>
                  </a:lnTo>
                  <a:lnTo>
                    <a:pt x="1694623" y="3531869"/>
                  </a:lnTo>
                  <a:lnTo>
                    <a:pt x="1741969" y="3548611"/>
                  </a:lnTo>
                  <a:lnTo>
                    <a:pt x="1789776" y="3564511"/>
                  </a:lnTo>
                  <a:lnTo>
                    <a:pt x="1838045" y="3579571"/>
                  </a:lnTo>
                  <a:lnTo>
                    <a:pt x="1888163" y="3594149"/>
                  </a:lnTo>
                  <a:lnTo>
                    <a:pt x="1938506" y="3607694"/>
                  </a:lnTo>
                  <a:lnTo>
                    <a:pt x="1989070" y="3620194"/>
                  </a:lnTo>
                  <a:lnTo>
                    <a:pt x="2039853" y="3631637"/>
                  </a:lnTo>
                  <a:lnTo>
                    <a:pt x="2090849" y="3642012"/>
                  </a:lnTo>
                  <a:lnTo>
                    <a:pt x="2142057" y="3651309"/>
                  </a:lnTo>
                  <a:lnTo>
                    <a:pt x="2193472" y="3659515"/>
                  </a:lnTo>
                  <a:lnTo>
                    <a:pt x="2245090" y="3666619"/>
                  </a:lnTo>
                  <a:lnTo>
                    <a:pt x="2296909" y="3672611"/>
                  </a:lnTo>
                  <a:lnTo>
                    <a:pt x="2346198" y="3677358"/>
                  </a:lnTo>
                  <a:lnTo>
                    <a:pt x="2395532" y="3681278"/>
                  </a:lnTo>
                  <a:lnTo>
                    <a:pt x="2444910" y="3684337"/>
                  </a:lnTo>
                  <a:lnTo>
                    <a:pt x="2494333" y="3686497"/>
                  </a:lnTo>
                  <a:lnTo>
                    <a:pt x="2543803" y="3687723"/>
                  </a:lnTo>
                  <a:lnTo>
                    <a:pt x="2593321" y="3687979"/>
                  </a:lnTo>
                  <a:lnTo>
                    <a:pt x="2642886" y="3687229"/>
                  </a:lnTo>
                  <a:lnTo>
                    <a:pt x="2692501" y="3685438"/>
                  </a:lnTo>
                  <a:lnTo>
                    <a:pt x="2745197" y="3682483"/>
                  </a:lnTo>
                  <a:lnTo>
                    <a:pt x="2797759" y="3678550"/>
                  </a:lnTo>
                  <a:lnTo>
                    <a:pt x="2850189" y="3673627"/>
                  </a:lnTo>
                  <a:lnTo>
                    <a:pt x="2902490" y="3667701"/>
                  </a:lnTo>
                  <a:lnTo>
                    <a:pt x="2954662" y="3660758"/>
                  </a:lnTo>
                  <a:lnTo>
                    <a:pt x="3006708" y="3652785"/>
                  </a:lnTo>
                  <a:lnTo>
                    <a:pt x="3058629" y="3643769"/>
                  </a:lnTo>
                  <a:lnTo>
                    <a:pt x="3107129" y="3634335"/>
                  </a:lnTo>
                  <a:lnTo>
                    <a:pt x="3155358" y="3623937"/>
                  </a:lnTo>
                  <a:lnTo>
                    <a:pt x="3203317" y="3612583"/>
                  </a:lnTo>
                  <a:lnTo>
                    <a:pt x="3251009" y="3600283"/>
                  </a:lnTo>
                  <a:lnTo>
                    <a:pt x="3298434" y="3587045"/>
                  </a:lnTo>
                  <a:lnTo>
                    <a:pt x="3345593" y="3572877"/>
                  </a:lnTo>
                  <a:lnTo>
                    <a:pt x="3392487" y="3557788"/>
                  </a:lnTo>
                  <a:lnTo>
                    <a:pt x="3439117" y="3541786"/>
                  </a:lnTo>
                  <a:lnTo>
                    <a:pt x="3485484" y="3524880"/>
                  </a:lnTo>
                  <a:lnTo>
                    <a:pt x="3531590" y="3507079"/>
                  </a:lnTo>
                  <a:lnTo>
                    <a:pt x="3578346" y="3488019"/>
                  </a:lnTo>
                  <a:lnTo>
                    <a:pt x="3624522" y="3468186"/>
                  </a:lnTo>
                  <a:lnTo>
                    <a:pt x="3670118" y="3447581"/>
                  </a:lnTo>
                  <a:lnTo>
                    <a:pt x="3715135" y="3426206"/>
                  </a:lnTo>
                  <a:lnTo>
                    <a:pt x="3759574" y="3404061"/>
                  </a:lnTo>
                  <a:lnTo>
                    <a:pt x="3803436" y="3381148"/>
                  </a:lnTo>
                  <a:lnTo>
                    <a:pt x="3846722" y="3357469"/>
                  </a:lnTo>
                  <a:lnTo>
                    <a:pt x="3889432" y="3333024"/>
                  </a:lnTo>
                  <a:lnTo>
                    <a:pt x="3931567" y="3307816"/>
                  </a:lnTo>
                  <a:lnTo>
                    <a:pt x="3973129" y="3281844"/>
                  </a:lnTo>
                  <a:lnTo>
                    <a:pt x="4014117" y="3255111"/>
                  </a:lnTo>
                  <a:lnTo>
                    <a:pt x="4054534" y="3227617"/>
                  </a:lnTo>
                  <a:lnTo>
                    <a:pt x="4094378" y="3199365"/>
                  </a:lnTo>
                  <a:lnTo>
                    <a:pt x="4133653" y="3170354"/>
                  </a:lnTo>
                  <a:lnTo>
                    <a:pt x="4172357" y="3140588"/>
                  </a:lnTo>
                  <a:lnTo>
                    <a:pt x="4210493" y="3110066"/>
                  </a:lnTo>
                  <a:lnTo>
                    <a:pt x="4248060" y="3078790"/>
                  </a:lnTo>
                  <a:lnTo>
                    <a:pt x="4285060" y="3046762"/>
                  </a:lnTo>
                  <a:lnTo>
                    <a:pt x="4321494" y="3013982"/>
                  </a:lnTo>
                  <a:lnTo>
                    <a:pt x="4357362" y="2980452"/>
                  </a:lnTo>
                  <a:lnTo>
                    <a:pt x="4392666" y="2946173"/>
                  </a:lnTo>
                  <a:lnTo>
                    <a:pt x="4427405" y="2911147"/>
                  </a:lnTo>
                  <a:lnTo>
                    <a:pt x="4461581" y="2875375"/>
                  </a:lnTo>
                  <a:lnTo>
                    <a:pt x="4495195" y="2838857"/>
                  </a:lnTo>
                  <a:lnTo>
                    <a:pt x="4528248" y="2801596"/>
                  </a:lnTo>
                  <a:lnTo>
                    <a:pt x="4560739" y="2763593"/>
                  </a:lnTo>
                  <a:lnTo>
                    <a:pt x="4592671" y="2724848"/>
                  </a:lnTo>
                  <a:lnTo>
                    <a:pt x="4624044" y="2685364"/>
                  </a:lnTo>
                  <a:lnTo>
                    <a:pt x="4654772" y="2645157"/>
                  </a:lnTo>
                  <a:lnTo>
                    <a:pt x="4684596" y="2604470"/>
                  </a:lnTo>
                  <a:lnTo>
                    <a:pt x="4713520" y="2563304"/>
                  </a:lnTo>
                  <a:lnTo>
                    <a:pt x="4741548" y="2521662"/>
                  </a:lnTo>
                  <a:lnTo>
                    <a:pt x="4768681" y="2479546"/>
                  </a:lnTo>
                  <a:lnTo>
                    <a:pt x="4794925" y="2436960"/>
                  </a:lnTo>
                  <a:lnTo>
                    <a:pt x="4820283" y="2393905"/>
                  </a:lnTo>
                  <a:lnTo>
                    <a:pt x="4844757" y="2350384"/>
                  </a:lnTo>
                  <a:lnTo>
                    <a:pt x="4868351" y="2306400"/>
                  </a:lnTo>
                  <a:lnTo>
                    <a:pt x="4891068" y="2261956"/>
                  </a:lnTo>
                  <a:lnTo>
                    <a:pt x="4912913" y="2217054"/>
                  </a:lnTo>
                  <a:lnTo>
                    <a:pt x="4933887" y="2171696"/>
                  </a:lnTo>
                  <a:lnTo>
                    <a:pt x="4953996" y="2125885"/>
                  </a:lnTo>
                  <a:lnTo>
                    <a:pt x="4973241" y="2079624"/>
                  </a:lnTo>
                  <a:lnTo>
                    <a:pt x="4991626" y="2032915"/>
                  </a:lnTo>
                  <a:lnTo>
                    <a:pt x="5009155" y="1985761"/>
                  </a:lnTo>
                  <a:lnTo>
                    <a:pt x="5025832" y="1938164"/>
                  </a:lnTo>
                  <a:lnTo>
                    <a:pt x="5041658" y="1890128"/>
                  </a:lnTo>
                  <a:lnTo>
                    <a:pt x="5056999" y="1840252"/>
                  </a:lnTo>
                  <a:lnTo>
                    <a:pt x="5071251" y="1790198"/>
                  </a:lnTo>
                  <a:lnTo>
                    <a:pt x="5084427" y="1739969"/>
                  </a:lnTo>
                  <a:lnTo>
                    <a:pt x="5096541" y="1689567"/>
                  </a:lnTo>
                  <a:lnTo>
                    <a:pt x="5107609" y="1638996"/>
                  </a:lnTo>
                  <a:lnTo>
                    <a:pt x="5117643" y="1588257"/>
                  </a:lnTo>
                  <a:lnTo>
                    <a:pt x="5126657" y="1537354"/>
                  </a:lnTo>
                  <a:lnTo>
                    <a:pt x="5134667" y="1486288"/>
                  </a:lnTo>
                  <a:lnTo>
                    <a:pt x="5141684" y="1435062"/>
                  </a:lnTo>
                  <a:lnTo>
                    <a:pt x="5147725" y="1383679"/>
                  </a:lnTo>
                  <a:lnTo>
                    <a:pt x="5152802" y="1332141"/>
                  </a:lnTo>
                  <a:lnTo>
                    <a:pt x="5156929" y="1280452"/>
                  </a:lnTo>
                  <a:lnTo>
                    <a:pt x="5160122" y="1228613"/>
                  </a:lnTo>
                  <a:lnTo>
                    <a:pt x="5162393" y="1176626"/>
                  </a:lnTo>
                  <a:lnTo>
                    <a:pt x="5163756" y="1124496"/>
                  </a:lnTo>
                  <a:lnTo>
                    <a:pt x="5162565" y="1114339"/>
                  </a:lnTo>
                  <a:lnTo>
                    <a:pt x="5158611" y="1108727"/>
                  </a:lnTo>
                  <a:lnTo>
                    <a:pt x="5152006" y="1106342"/>
                  </a:lnTo>
                  <a:lnTo>
                    <a:pt x="5142865" y="1105865"/>
                  </a:lnTo>
                  <a:lnTo>
                    <a:pt x="5045157" y="1105793"/>
                  </a:lnTo>
                  <a:lnTo>
                    <a:pt x="4947450" y="1105331"/>
                  </a:lnTo>
                  <a:lnTo>
                    <a:pt x="3735997" y="1105446"/>
                  </a:lnTo>
                  <a:lnTo>
                    <a:pt x="3703434" y="1105890"/>
                  </a:lnTo>
                  <a:lnTo>
                    <a:pt x="1144883" y="1105915"/>
                  </a:lnTo>
                  <a:lnTo>
                    <a:pt x="1133832" y="1102937"/>
                  </a:lnTo>
                  <a:lnTo>
                    <a:pt x="1130793" y="1092102"/>
                  </a:lnTo>
                  <a:lnTo>
                    <a:pt x="1130790" y="403884"/>
                  </a:lnTo>
                  <a:lnTo>
                    <a:pt x="1133941" y="392863"/>
                  </a:lnTo>
                  <a:lnTo>
                    <a:pt x="1145469" y="389922"/>
                  </a:lnTo>
                  <a:lnTo>
                    <a:pt x="1216647" y="389496"/>
                  </a:lnTo>
                  <a:lnTo>
                    <a:pt x="1216812" y="23672"/>
                  </a:lnTo>
                  <a:lnTo>
                    <a:pt x="1216391" y="10421"/>
                  </a:lnTo>
                  <a:lnTo>
                    <a:pt x="1213662" y="3540"/>
                  </a:lnTo>
                  <a:lnTo>
                    <a:pt x="1206428" y="959"/>
                  </a:lnTo>
                  <a:lnTo>
                    <a:pt x="1192491" y="609"/>
                  </a:lnTo>
                  <a:lnTo>
                    <a:pt x="905306" y="2019"/>
                  </a:lnTo>
                  <a:lnTo>
                    <a:pt x="890462" y="2376"/>
                  </a:lnTo>
                  <a:lnTo>
                    <a:pt x="883073" y="1842"/>
                  </a:lnTo>
                  <a:lnTo>
                    <a:pt x="87577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746997" y="5884676"/>
            <a:ext cx="4318635" cy="1224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18000"/>
              </a:lnSpc>
              <a:spcBef>
                <a:spcPts val="95"/>
              </a:spcBef>
            </a:pPr>
            <a:r>
              <a:rPr sz="225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2250" b="1" spc="-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25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250" b="1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250" b="1" spc="110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225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2250" b="1" spc="-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25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2250" b="1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225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2250">
              <a:latin typeface="Verdana"/>
              <a:cs typeface="Verdana"/>
            </a:endParaRPr>
          </a:p>
          <a:p>
            <a:pPr marL="238125" algn="ctr">
              <a:lnSpc>
                <a:spcPct val="100000"/>
              </a:lnSpc>
              <a:spcBef>
                <a:spcPts val="365"/>
              </a:spcBef>
            </a:pPr>
            <a:r>
              <a:rPr sz="225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2250">
              <a:latin typeface="Verdana"/>
              <a:cs typeface="Verdana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8498944" y="2531600"/>
            <a:ext cx="3628880" cy="71493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550" spc="-10">
                <a:solidFill>
                  <a:srgbClr val="3B474D"/>
                </a:solidFill>
                <a:latin typeface="Quicksand Medium"/>
                <a:cs typeface="Quicksand Medium"/>
              </a:rPr>
              <a:t>PROGRAMA</a:t>
            </a:r>
            <a:r>
              <a:rPr lang="es-ES" sz="4550" spc="-10">
                <a:solidFill>
                  <a:srgbClr val="3B474D"/>
                </a:solidFill>
                <a:latin typeface="Quicksand Medium"/>
                <a:cs typeface="Quicksand Medium"/>
              </a:rPr>
              <a:t> </a:t>
            </a:r>
            <a:endParaRPr sz="4550">
              <a:latin typeface="Quicksand Medium"/>
              <a:cs typeface="Quicksand Medium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473694" y="1934874"/>
            <a:ext cx="13237210" cy="7171055"/>
          </a:xfrm>
          <a:custGeom>
            <a:avLst/>
            <a:gdLst/>
            <a:ahLst/>
            <a:cxnLst/>
            <a:rect l="l" t="t" r="r" b="b"/>
            <a:pathLst>
              <a:path w="13237210" h="7171055">
                <a:moveTo>
                  <a:pt x="0" y="7170826"/>
                </a:moveTo>
                <a:lnTo>
                  <a:pt x="0" y="971994"/>
                </a:lnTo>
                <a:lnTo>
                  <a:pt x="1189" y="923482"/>
                </a:lnTo>
                <a:lnTo>
                  <a:pt x="4721" y="875585"/>
                </a:lnTo>
                <a:lnTo>
                  <a:pt x="10538" y="828360"/>
                </a:lnTo>
                <a:lnTo>
                  <a:pt x="18587" y="781862"/>
                </a:lnTo>
                <a:lnTo>
                  <a:pt x="28810" y="736147"/>
                </a:lnTo>
                <a:lnTo>
                  <a:pt x="41153" y="691270"/>
                </a:lnTo>
                <a:lnTo>
                  <a:pt x="55559" y="647287"/>
                </a:lnTo>
                <a:lnTo>
                  <a:pt x="71973" y="604254"/>
                </a:lnTo>
                <a:lnTo>
                  <a:pt x="90339" y="562226"/>
                </a:lnTo>
                <a:lnTo>
                  <a:pt x="110602" y="521260"/>
                </a:lnTo>
                <a:lnTo>
                  <a:pt x="132706" y="481410"/>
                </a:lnTo>
                <a:lnTo>
                  <a:pt x="156594" y="442733"/>
                </a:lnTo>
                <a:lnTo>
                  <a:pt x="182212" y="405285"/>
                </a:lnTo>
                <a:lnTo>
                  <a:pt x="209504" y="369120"/>
                </a:lnTo>
                <a:lnTo>
                  <a:pt x="238414" y="334295"/>
                </a:lnTo>
                <a:lnTo>
                  <a:pt x="268886" y="300865"/>
                </a:lnTo>
                <a:lnTo>
                  <a:pt x="300865" y="268886"/>
                </a:lnTo>
                <a:lnTo>
                  <a:pt x="334295" y="238414"/>
                </a:lnTo>
                <a:lnTo>
                  <a:pt x="369120" y="209504"/>
                </a:lnTo>
                <a:lnTo>
                  <a:pt x="405285" y="182212"/>
                </a:lnTo>
                <a:lnTo>
                  <a:pt x="442733" y="156594"/>
                </a:lnTo>
                <a:lnTo>
                  <a:pt x="481410" y="132706"/>
                </a:lnTo>
                <a:lnTo>
                  <a:pt x="521260" y="110602"/>
                </a:lnTo>
                <a:lnTo>
                  <a:pt x="562226" y="90339"/>
                </a:lnTo>
                <a:lnTo>
                  <a:pt x="604254" y="71973"/>
                </a:lnTo>
                <a:lnTo>
                  <a:pt x="647287" y="55559"/>
                </a:lnTo>
                <a:lnTo>
                  <a:pt x="691270" y="41153"/>
                </a:lnTo>
                <a:lnTo>
                  <a:pt x="736147" y="28810"/>
                </a:lnTo>
                <a:lnTo>
                  <a:pt x="781862" y="18587"/>
                </a:lnTo>
                <a:lnTo>
                  <a:pt x="828360" y="10538"/>
                </a:lnTo>
                <a:lnTo>
                  <a:pt x="875585" y="4721"/>
                </a:lnTo>
                <a:lnTo>
                  <a:pt x="923482" y="1189"/>
                </a:lnTo>
                <a:lnTo>
                  <a:pt x="971994" y="0"/>
                </a:lnTo>
                <a:lnTo>
                  <a:pt x="13237057" y="0"/>
                </a:lnTo>
              </a:path>
            </a:pathLst>
          </a:custGeom>
          <a:ln w="38100">
            <a:solidFill>
              <a:srgbClr val="3B47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0" y="0"/>
            <a:ext cx="16992600" cy="485140"/>
          </a:xfrm>
          <a:custGeom>
            <a:avLst/>
            <a:gdLst/>
            <a:ahLst/>
            <a:cxnLst/>
            <a:rect l="l" t="t" r="r" b="b"/>
            <a:pathLst>
              <a:path w="16992600" h="485140">
                <a:moveTo>
                  <a:pt x="16992600" y="0"/>
                </a:moveTo>
                <a:lnTo>
                  <a:pt x="0" y="0"/>
                </a:lnTo>
                <a:lnTo>
                  <a:pt x="0" y="484631"/>
                </a:lnTo>
                <a:lnTo>
                  <a:pt x="16992600" y="484631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8" name="object 3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005728" y="1394724"/>
            <a:ext cx="1086326" cy="259400"/>
          </a:xfrm>
          <a:prstGeom prst="rect">
            <a:avLst/>
          </a:prstGeom>
        </p:spPr>
      </p:pic>
      <p:grpSp>
        <p:nvGrpSpPr>
          <p:cNvPr id="39" name="object 39"/>
          <p:cNvGrpSpPr/>
          <p:nvPr/>
        </p:nvGrpSpPr>
        <p:grpSpPr>
          <a:xfrm>
            <a:off x="4416784" y="1293738"/>
            <a:ext cx="476884" cy="467359"/>
            <a:chOff x="4416784" y="1293738"/>
            <a:chExt cx="476884" cy="467359"/>
          </a:xfrm>
        </p:grpSpPr>
        <p:sp>
          <p:nvSpPr>
            <p:cNvPr id="40" name="object 40"/>
            <p:cNvSpPr/>
            <p:nvPr/>
          </p:nvSpPr>
          <p:spPr>
            <a:xfrm>
              <a:off x="4504245" y="1379029"/>
              <a:ext cx="301625" cy="317500"/>
            </a:xfrm>
            <a:custGeom>
              <a:avLst/>
              <a:gdLst/>
              <a:ahLst/>
              <a:cxnLst/>
              <a:rect l="l" t="t" r="r" b="b"/>
              <a:pathLst>
                <a:path w="301625" h="317500">
                  <a:moveTo>
                    <a:pt x="71272" y="277037"/>
                  </a:moveTo>
                  <a:lnTo>
                    <a:pt x="62445" y="280327"/>
                  </a:lnTo>
                  <a:lnTo>
                    <a:pt x="53949" y="277660"/>
                  </a:lnTo>
                  <a:lnTo>
                    <a:pt x="42418" y="274040"/>
                  </a:lnTo>
                  <a:lnTo>
                    <a:pt x="30607" y="278638"/>
                  </a:lnTo>
                  <a:lnTo>
                    <a:pt x="30607" y="284099"/>
                  </a:lnTo>
                  <a:lnTo>
                    <a:pt x="42506" y="279387"/>
                  </a:lnTo>
                  <a:lnTo>
                    <a:pt x="62407" y="285623"/>
                  </a:lnTo>
                  <a:lnTo>
                    <a:pt x="71272" y="282435"/>
                  </a:lnTo>
                  <a:lnTo>
                    <a:pt x="71272" y="277037"/>
                  </a:lnTo>
                  <a:close/>
                </a:path>
                <a:path w="301625" h="317500">
                  <a:moveTo>
                    <a:pt x="71272" y="265404"/>
                  </a:moveTo>
                  <a:lnTo>
                    <a:pt x="62445" y="268706"/>
                  </a:lnTo>
                  <a:lnTo>
                    <a:pt x="53949" y="266039"/>
                  </a:lnTo>
                  <a:lnTo>
                    <a:pt x="42418" y="262420"/>
                  </a:lnTo>
                  <a:lnTo>
                    <a:pt x="30607" y="267017"/>
                  </a:lnTo>
                  <a:lnTo>
                    <a:pt x="30607" y="272478"/>
                  </a:lnTo>
                  <a:lnTo>
                    <a:pt x="42506" y="267766"/>
                  </a:lnTo>
                  <a:lnTo>
                    <a:pt x="62407" y="273989"/>
                  </a:lnTo>
                  <a:lnTo>
                    <a:pt x="71272" y="270802"/>
                  </a:lnTo>
                  <a:lnTo>
                    <a:pt x="71272" y="265404"/>
                  </a:lnTo>
                  <a:close/>
                </a:path>
                <a:path w="301625" h="317500">
                  <a:moveTo>
                    <a:pt x="270649" y="278638"/>
                  </a:moveTo>
                  <a:lnTo>
                    <a:pt x="258826" y="274040"/>
                  </a:lnTo>
                  <a:lnTo>
                    <a:pt x="247294" y="277660"/>
                  </a:lnTo>
                  <a:lnTo>
                    <a:pt x="238810" y="280327"/>
                  </a:lnTo>
                  <a:lnTo>
                    <a:pt x="229984" y="277037"/>
                  </a:lnTo>
                  <a:lnTo>
                    <a:pt x="229984" y="282435"/>
                  </a:lnTo>
                  <a:lnTo>
                    <a:pt x="238848" y="285623"/>
                  </a:lnTo>
                  <a:lnTo>
                    <a:pt x="258737" y="279387"/>
                  </a:lnTo>
                  <a:lnTo>
                    <a:pt x="270649" y="284099"/>
                  </a:lnTo>
                  <a:lnTo>
                    <a:pt x="270649" y="278638"/>
                  </a:lnTo>
                  <a:close/>
                </a:path>
                <a:path w="301625" h="317500">
                  <a:moveTo>
                    <a:pt x="270649" y="267017"/>
                  </a:moveTo>
                  <a:lnTo>
                    <a:pt x="258838" y="262420"/>
                  </a:lnTo>
                  <a:lnTo>
                    <a:pt x="247319" y="266039"/>
                  </a:lnTo>
                  <a:lnTo>
                    <a:pt x="238823" y="268706"/>
                  </a:lnTo>
                  <a:lnTo>
                    <a:pt x="229984" y="265404"/>
                  </a:lnTo>
                  <a:lnTo>
                    <a:pt x="229984" y="270802"/>
                  </a:lnTo>
                  <a:lnTo>
                    <a:pt x="238848" y="273989"/>
                  </a:lnTo>
                  <a:lnTo>
                    <a:pt x="258762" y="267766"/>
                  </a:lnTo>
                  <a:lnTo>
                    <a:pt x="270649" y="272478"/>
                  </a:lnTo>
                  <a:lnTo>
                    <a:pt x="270649" y="267017"/>
                  </a:lnTo>
                  <a:close/>
                </a:path>
                <a:path w="301625" h="317500">
                  <a:moveTo>
                    <a:pt x="301256" y="101600"/>
                  </a:moveTo>
                  <a:lnTo>
                    <a:pt x="299097" y="99060"/>
                  </a:lnTo>
                  <a:lnTo>
                    <a:pt x="294919" y="99060"/>
                  </a:lnTo>
                  <a:lnTo>
                    <a:pt x="294030" y="100330"/>
                  </a:lnTo>
                  <a:lnTo>
                    <a:pt x="293471" y="100330"/>
                  </a:lnTo>
                  <a:lnTo>
                    <a:pt x="291426" y="101600"/>
                  </a:lnTo>
                  <a:lnTo>
                    <a:pt x="289725" y="102870"/>
                  </a:lnTo>
                  <a:lnTo>
                    <a:pt x="287909" y="104140"/>
                  </a:lnTo>
                  <a:lnTo>
                    <a:pt x="280428" y="106680"/>
                  </a:lnTo>
                  <a:lnTo>
                    <a:pt x="272580" y="109220"/>
                  </a:lnTo>
                  <a:lnTo>
                    <a:pt x="264566" y="109220"/>
                  </a:lnTo>
                  <a:lnTo>
                    <a:pt x="256565" y="106680"/>
                  </a:lnTo>
                  <a:lnTo>
                    <a:pt x="253238" y="106680"/>
                  </a:lnTo>
                  <a:lnTo>
                    <a:pt x="251650" y="105410"/>
                  </a:lnTo>
                  <a:lnTo>
                    <a:pt x="251675" y="102870"/>
                  </a:lnTo>
                  <a:lnTo>
                    <a:pt x="255320" y="102870"/>
                  </a:lnTo>
                  <a:lnTo>
                    <a:pt x="257543" y="104140"/>
                  </a:lnTo>
                  <a:lnTo>
                    <a:pt x="264477" y="104140"/>
                  </a:lnTo>
                  <a:lnTo>
                    <a:pt x="266814" y="102870"/>
                  </a:lnTo>
                  <a:lnTo>
                    <a:pt x="273761" y="102870"/>
                  </a:lnTo>
                  <a:lnTo>
                    <a:pt x="278180" y="100330"/>
                  </a:lnTo>
                  <a:lnTo>
                    <a:pt x="280225" y="100330"/>
                  </a:lnTo>
                  <a:lnTo>
                    <a:pt x="282244" y="99060"/>
                  </a:lnTo>
                  <a:lnTo>
                    <a:pt x="284137" y="97790"/>
                  </a:lnTo>
                  <a:lnTo>
                    <a:pt x="286080" y="97790"/>
                  </a:lnTo>
                  <a:lnTo>
                    <a:pt x="287693" y="96520"/>
                  </a:lnTo>
                  <a:lnTo>
                    <a:pt x="290093" y="93980"/>
                  </a:lnTo>
                  <a:lnTo>
                    <a:pt x="292188" y="92710"/>
                  </a:lnTo>
                  <a:lnTo>
                    <a:pt x="293560" y="91440"/>
                  </a:lnTo>
                  <a:lnTo>
                    <a:pt x="294665" y="90170"/>
                  </a:lnTo>
                  <a:lnTo>
                    <a:pt x="297040" y="87630"/>
                  </a:lnTo>
                  <a:lnTo>
                    <a:pt x="300240" y="83820"/>
                  </a:lnTo>
                  <a:lnTo>
                    <a:pt x="299605" y="82550"/>
                  </a:lnTo>
                  <a:lnTo>
                    <a:pt x="299110" y="82550"/>
                  </a:lnTo>
                  <a:lnTo>
                    <a:pt x="295643" y="86360"/>
                  </a:lnTo>
                  <a:lnTo>
                    <a:pt x="293268" y="88900"/>
                  </a:lnTo>
                  <a:lnTo>
                    <a:pt x="292176" y="90170"/>
                  </a:lnTo>
                  <a:lnTo>
                    <a:pt x="290131" y="91440"/>
                  </a:lnTo>
                  <a:lnTo>
                    <a:pt x="288721" y="92710"/>
                  </a:lnTo>
                  <a:lnTo>
                    <a:pt x="286359" y="93980"/>
                  </a:lnTo>
                  <a:lnTo>
                    <a:pt x="284784" y="95250"/>
                  </a:lnTo>
                  <a:lnTo>
                    <a:pt x="282892" y="95250"/>
                  </a:lnTo>
                  <a:lnTo>
                    <a:pt x="281063" y="96520"/>
                  </a:lnTo>
                  <a:lnTo>
                    <a:pt x="279107" y="96520"/>
                  </a:lnTo>
                  <a:lnTo>
                    <a:pt x="277164" y="97790"/>
                  </a:lnTo>
                  <a:lnTo>
                    <a:pt x="275043" y="97790"/>
                  </a:lnTo>
                  <a:lnTo>
                    <a:pt x="272986" y="99060"/>
                  </a:lnTo>
                  <a:lnTo>
                    <a:pt x="268655" y="99060"/>
                  </a:lnTo>
                  <a:lnTo>
                    <a:pt x="266484" y="100330"/>
                  </a:lnTo>
                  <a:lnTo>
                    <a:pt x="260057" y="100330"/>
                  </a:lnTo>
                  <a:lnTo>
                    <a:pt x="258000" y="99060"/>
                  </a:lnTo>
                  <a:lnTo>
                    <a:pt x="252945" y="99060"/>
                  </a:lnTo>
                  <a:lnTo>
                    <a:pt x="251523" y="97790"/>
                  </a:lnTo>
                  <a:lnTo>
                    <a:pt x="251434" y="96520"/>
                  </a:lnTo>
                  <a:lnTo>
                    <a:pt x="251358" y="95250"/>
                  </a:lnTo>
                  <a:lnTo>
                    <a:pt x="262953" y="95250"/>
                  </a:lnTo>
                  <a:lnTo>
                    <a:pt x="264363" y="93980"/>
                  </a:lnTo>
                  <a:lnTo>
                    <a:pt x="273926" y="91440"/>
                  </a:lnTo>
                  <a:lnTo>
                    <a:pt x="282638" y="87630"/>
                  </a:lnTo>
                  <a:lnTo>
                    <a:pt x="284175" y="86360"/>
                  </a:lnTo>
                  <a:lnTo>
                    <a:pt x="290322" y="81280"/>
                  </a:lnTo>
                  <a:lnTo>
                    <a:pt x="296760" y="73660"/>
                  </a:lnTo>
                  <a:lnTo>
                    <a:pt x="296926" y="73660"/>
                  </a:lnTo>
                  <a:lnTo>
                    <a:pt x="297573" y="72390"/>
                  </a:lnTo>
                  <a:lnTo>
                    <a:pt x="297865" y="71120"/>
                  </a:lnTo>
                  <a:lnTo>
                    <a:pt x="297764" y="69850"/>
                  </a:lnTo>
                  <a:lnTo>
                    <a:pt x="297472" y="67310"/>
                  </a:lnTo>
                  <a:lnTo>
                    <a:pt x="295084" y="66040"/>
                  </a:lnTo>
                  <a:lnTo>
                    <a:pt x="290944" y="66040"/>
                  </a:lnTo>
                  <a:lnTo>
                    <a:pt x="289877" y="67310"/>
                  </a:lnTo>
                  <a:lnTo>
                    <a:pt x="288836" y="67310"/>
                  </a:lnTo>
                  <a:lnTo>
                    <a:pt x="258406" y="86360"/>
                  </a:lnTo>
                  <a:lnTo>
                    <a:pt x="254215" y="86360"/>
                  </a:lnTo>
                  <a:lnTo>
                    <a:pt x="250113" y="85090"/>
                  </a:lnTo>
                  <a:lnTo>
                    <a:pt x="249961" y="85090"/>
                  </a:lnTo>
                  <a:lnTo>
                    <a:pt x="249605" y="82550"/>
                  </a:lnTo>
                  <a:lnTo>
                    <a:pt x="255079" y="82550"/>
                  </a:lnTo>
                  <a:lnTo>
                    <a:pt x="257238" y="81280"/>
                  </a:lnTo>
                  <a:lnTo>
                    <a:pt x="259486" y="81280"/>
                  </a:lnTo>
                  <a:lnTo>
                    <a:pt x="261658" y="80010"/>
                  </a:lnTo>
                  <a:lnTo>
                    <a:pt x="263880" y="80010"/>
                  </a:lnTo>
                  <a:lnTo>
                    <a:pt x="265963" y="78740"/>
                  </a:lnTo>
                  <a:lnTo>
                    <a:pt x="268097" y="77470"/>
                  </a:lnTo>
                  <a:lnTo>
                    <a:pt x="272173" y="74930"/>
                  </a:lnTo>
                  <a:lnTo>
                    <a:pt x="273989" y="73660"/>
                  </a:lnTo>
                  <a:lnTo>
                    <a:pt x="275907" y="72390"/>
                  </a:lnTo>
                  <a:lnTo>
                    <a:pt x="277507" y="71120"/>
                  </a:lnTo>
                  <a:lnTo>
                    <a:pt x="279158" y="69850"/>
                  </a:lnTo>
                  <a:lnTo>
                    <a:pt x="280606" y="67310"/>
                  </a:lnTo>
                  <a:lnTo>
                    <a:pt x="282155" y="66040"/>
                  </a:lnTo>
                  <a:lnTo>
                    <a:pt x="283286" y="64770"/>
                  </a:lnTo>
                  <a:lnTo>
                    <a:pt x="285038" y="62230"/>
                  </a:lnTo>
                  <a:lnTo>
                    <a:pt x="286448" y="59690"/>
                  </a:lnTo>
                  <a:lnTo>
                    <a:pt x="287401" y="58420"/>
                  </a:lnTo>
                  <a:lnTo>
                    <a:pt x="289547" y="53340"/>
                  </a:lnTo>
                  <a:lnTo>
                    <a:pt x="291287" y="49530"/>
                  </a:lnTo>
                  <a:lnTo>
                    <a:pt x="291096" y="48260"/>
                  </a:lnTo>
                  <a:lnTo>
                    <a:pt x="289852" y="48260"/>
                  </a:lnTo>
                  <a:lnTo>
                    <a:pt x="287820" y="53340"/>
                  </a:lnTo>
                  <a:lnTo>
                    <a:pt x="286283" y="55880"/>
                  </a:lnTo>
                  <a:lnTo>
                    <a:pt x="285584" y="57150"/>
                  </a:lnTo>
                  <a:lnTo>
                    <a:pt x="284581" y="58420"/>
                  </a:lnTo>
                  <a:lnTo>
                    <a:pt x="283108" y="60960"/>
                  </a:lnTo>
                  <a:lnTo>
                    <a:pt x="281330" y="63500"/>
                  </a:lnTo>
                  <a:lnTo>
                    <a:pt x="280174" y="64770"/>
                  </a:lnTo>
                  <a:lnTo>
                    <a:pt x="278612" y="66040"/>
                  </a:lnTo>
                  <a:lnTo>
                    <a:pt x="277190" y="67310"/>
                  </a:lnTo>
                  <a:lnTo>
                    <a:pt x="275551" y="68580"/>
                  </a:lnTo>
                  <a:lnTo>
                    <a:pt x="273977" y="69850"/>
                  </a:lnTo>
                  <a:lnTo>
                    <a:pt x="272122" y="71120"/>
                  </a:lnTo>
                  <a:lnTo>
                    <a:pt x="270370" y="72390"/>
                  </a:lnTo>
                  <a:lnTo>
                    <a:pt x="268376" y="73660"/>
                  </a:lnTo>
                  <a:lnTo>
                    <a:pt x="266471" y="73660"/>
                  </a:lnTo>
                  <a:lnTo>
                    <a:pt x="264439" y="74930"/>
                  </a:lnTo>
                  <a:lnTo>
                    <a:pt x="262470" y="76200"/>
                  </a:lnTo>
                  <a:lnTo>
                    <a:pt x="260388" y="76200"/>
                  </a:lnTo>
                  <a:lnTo>
                    <a:pt x="258381" y="77470"/>
                  </a:lnTo>
                  <a:lnTo>
                    <a:pt x="252298" y="77470"/>
                  </a:lnTo>
                  <a:lnTo>
                    <a:pt x="250380" y="78740"/>
                  </a:lnTo>
                  <a:lnTo>
                    <a:pt x="248526" y="78740"/>
                  </a:lnTo>
                  <a:lnTo>
                    <a:pt x="248119" y="76200"/>
                  </a:lnTo>
                  <a:lnTo>
                    <a:pt x="247878" y="76200"/>
                  </a:lnTo>
                  <a:lnTo>
                    <a:pt x="253301" y="74930"/>
                  </a:lnTo>
                  <a:lnTo>
                    <a:pt x="258521" y="72390"/>
                  </a:lnTo>
                  <a:lnTo>
                    <a:pt x="263347" y="68580"/>
                  </a:lnTo>
                  <a:lnTo>
                    <a:pt x="267068" y="66040"/>
                  </a:lnTo>
                  <a:lnTo>
                    <a:pt x="285318" y="36830"/>
                  </a:lnTo>
                  <a:lnTo>
                    <a:pt x="284937" y="34290"/>
                  </a:lnTo>
                  <a:lnTo>
                    <a:pt x="282448" y="31750"/>
                  </a:lnTo>
                  <a:lnTo>
                    <a:pt x="279742" y="33020"/>
                  </a:lnTo>
                  <a:lnTo>
                    <a:pt x="278130" y="33020"/>
                  </a:lnTo>
                  <a:lnTo>
                    <a:pt x="276834" y="34290"/>
                  </a:lnTo>
                  <a:lnTo>
                    <a:pt x="276072" y="34290"/>
                  </a:lnTo>
                  <a:lnTo>
                    <a:pt x="275767" y="35560"/>
                  </a:lnTo>
                  <a:lnTo>
                    <a:pt x="244754" y="66040"/>
                  </a:lnTo>
                  <a:lnTo>
                    <a:pt x="244449" y="66040"/>
                  </a:lnTo>
                  <a:lnTo>
                    <a:pt x="243789" y="63500"/>
                  </a:lnTo>
                  <a:lnTo>
                    <a:pt x="246532" y="62230"/>
                  </a:lnTo>
                  <a:lnTo>
                    <a:pt x="248412" y="62230"/>
                  </a:lnTo>
                  <a:lnTo>
                    <a:pt x="250164" y="60960"/>
                  </a:lnTo>
                  <a:lnTo>
                    <a:pt x="252069" y="59690"/>
                  </a:lnTo>
                  <a:lnTo>
                    <a:pt x="253822" y="58420"/>
                  </a:lnTo>
                  <a:lnTo>
                    <a:pt x="255727" y="57150"/>
                  </a:lnTo>
                  <a:lnTo>
                    <a:pt x="257378" y="54610"/>
                  </a:lnTo>
                  <a:lnTo>
                    <a:pt x="259143" y="53340"/>
                  </a:lnTo>
                  <a:lnTo>
                    <a:pt x="260654" y="52070"/>
                  </a:lnTo>
                  <a:lnTo>
                    <a:pt x="262216" y="49530"/>
                  </a:lnTo>
                  <a:lnTo>
                    <a:pt x="263601" y="48260"/>
                  </a:lnTo>
                  <a:lnTo>
                    <a:pt x="265074" y="45720"/>
                  </a:lnTo>
                  <a:lnTo>
                    <a:pt x="266166" y="44450"/>
                  </a:lnTo>
                  <a:lnTo>
                    <a:pt x="267436" y="41910"/>
                  </a:lnTo>
                  <a:lnTo>
                    <a:pt x="268274" y="40640"/>
                  </a:lnTo>
                  <a:lnTo>
                    <a:pt x="269227" y="38100"/>
                  </a:lnTo>
                  <a:lnTo>
                    <a:pt x="269925" y="36830"/>
                  </a:lnTo>
                  <a:lnTo>
                    <a:pt x="270802" y="34290"/>
                  </a:lnTo>
                  <a:lnTo>
                    <a:pt x="271195" y="31750"/>
                  </a:lnTo>
                  <a:lnTo>
                    <a:pt x="271907" y="29210"/>
                  </a:lnTo>
                  <a:lnTo>
                    <a:pt x="272300" y="26670"/>
                  </a:lnTo>
                  <a:lnTo>
                    <a:pt x="272618" y="25400"/>
                  </a:lnTo>
                  <a:lnTo>
                    <a:pt x="272516" y="15240"/>
                  </a:lnTo>
                  <a:lnTo>
                    <a:pt x="272173" y="13970"/>
                  </a:lnTo>
                  <a:lnTo>
                    <a:pt x="271322" y="13970"/>
                  </a:lnTo>
                  <a:lnTo>
                    <a:pt x="270967" y="15240"/>
                  </a:lnTo>
                  <a:lnTo>
                    <a:pt x="270954" y="16510"/>
                  </a:lnTo>
                  <a:lnTo>
                    <a:pt x="270827" y="21590"/>
                  </a:lnTo>
                  <a:lnTo>
                    <a:pt x="270725" y="22860"/>
                  </a:lnTo>
                  <a:lnTo>
                    <a:pt x="270611" y="24130"/>
                  </a:lnTo>
                  <a:lnTo>
                    <a:pt x="270510" y="25400"/>
                  </a:lnTo>
                  <a:lnTo>
                    <a:pt x="270116" y="26670"/>
                  </a:lnTo>
                  <a:lnTo>
                    <a:pt x="269582" y="29210"/>
                  </a:lnTo>
                  <a:lnTo>
                    <a:pt x="268770" y="31750"/>
                  </a:lnTo>
                  <a:lnTo>
                    <a:pt x="267347" y="35560"/>
                  </a:lnTo>
                  <a:lnTo>
                    <a:pt x="266598" y="36830"/>
                  </a:lnTo>
                  <a:lnTo>
                    <a:pt x="265582" y="39370"/>
                  </a:lnTo>
                  <a:lnTo>
                    <a:pt x="264693" y="40640"/>
                  </a:lnTo>
                  <a:lnTo>
                    <a:pt x="263410" y="43180"/>
                  </a:lnTo>
                  <a:lnTo>
                    <a:pt x="262280" y="44450"/>
                  </a:lnTo>
                  <a:lnTo>
                    <a:pt x="260807" y="45720"/>
                  </a:lnTo>
                  <a:lnTo>
                    <a:pt x="259448" y="48260"/>
                  </a:lnTo>
                  <a:lnTo>
                    <a:pt x="257898" y="49530"/>
                  </a:lnTo>
                  <a:lnTo>
                    <a:pt x="256425" y="50800"/>
                  </a:lnTo>
                  <a:lnTo>
                    <a:pt x="254723" y="52070"/>
                  </a:lnTo>
                  <a:lnTo>
                    <a:pt x="253136" y="53340"/>
                  </a:lnTo>
                  <a:lnTo>
                    <a:pt x="251320" y="54610"/>
                  </a:lnTo>
                  <a:lnTo>
                    <a:pt x="249669" y="55880"/>
                  </a:lnTo>
                  <a:lnTo>
                    <a:pt x="247865" y="57150"/>
                  </a:lnTo>
                  <a:lnTo>
                    <a:pt x="246240" y="57150"/>
                  </a:lnTo>
                  <a:lnTo>
                    <a:pt x="244487" y="58420"/>
                  </a:lnTo>
                  <a:lnTo>
                    <a:pt x="243243" y="58420"/>
                  </a:lnTo>
                  <a:lnTo>
                    <a:pt x="243751" y="55880"/>
                  </a:lnTo>
                  <a:lnTo>
                    <a:pt x="245071" y="54610"/>
                  </a:lnTo>
                  <a:lnTo>
                    <a:pt x="246253" y="53340"/>
                  </a:lnTo>
                  <a:lnTo>
                    <a:pt x="249212" y="50800"/>
                  </a:lnTo>
                  <a:lnTo>
                    <a:pt x="251891" y="46990"/>
                  </a:lnTo>
                  <a:lnTo>
                    <a:pt x="254215" y="44450"/>
                  </a:lnTo>
                  <a:lnTo>
                    <a:pt x="259080" y="35560"/>
                  </a:lnTo>
                  <a:lnTo>
                    <a:pt x="262089" y="25400"/>
                  </a:lnTo>
                  <a:lnTo>
                    <a:pt x="263194" y="15240"/>
                  </a:lnTo>
                  <a:lnTo>
                    <a:pt x="262458" y="7620"/>
                  </a:lnTo>
                  <a:lnTo>
                    <a:pt x="262331" y="6350"/>
                  </a:lnTo>
                  <a:lnTo>
                    <a:pt x="261823" y="3810"/>
                  </a:lnTo>
                  <a:lnTo>
                    <a:pt x="261048" y="1270"/>
                  </a:lnTo>
                  <a:lnTo>
                    <a:pt x="258699" y="0"/>
                  </a:lnTo>
                  <a:lnTo>
                    <a:pt x="253619" y="0"/>
                  </a:lnTo>
                  <a:lnTo>
                    <a:pt x="251879" y="2540"/>
                  </a:lnTo>
                  <a:lnTo>
                    <a:pt x="252361" y="6350"/>
                  </a:lnTo>
                  <a:lnTo>
                    <a:pt x="252641" y="6350"/>
                  </a:lnTo>
                  <a:lnTo>
                    <a:pt x="253212" y="12700"/>
                  </a:lnTo>
                  <a:lnTo>
                    <a:pt x="253326" y="13970"/>
                  </a:lnTo>
                  <a:lnTo>
                    <a:pt x="253441" y="15240"/>
                  </a:lnTo>
                  <a:lnTo>
                    <a:pt x="252552" y="24130"/>
                  </a:lnTo>
                  <a:lnTo>
                    <a:pt x="250113" y="31750"/>
                  </a:lnTo>
                  <a:lnTo>
                    <a:pt x="246176" y="38100"/>
                  </a:lnTo>
                  <a:lnTo>
                    <a:pt x="245452" y="39370"/>
                  </a:lnTo>
                  <a:lnTo>
                    <a:pt x="244690" y="40640"/>
                  </a:lnTo>
                  <a:lnTo>
                    <a:pt x="239483" y="46990"/>
                  </a:lnTo>
                  <a:lnTo>
                    <a:pt x="233819" y="50800"/>
                  </a:lnTo>
                  <a:lnTo>
                    <a:pt x="227380" y="53340"/>
                  </a:lnTo>
                  <a:lnTo>
                    <a:pt x="227634" y="52070"/>
                  </a:lnTo>
                  <a:lnTo>
                    <a:pt x="228041" y="50800"/>
                  </a:lnTo>
                  <a:lnTo>
                    <a:pt x="228206" y="50800"/>
                  </a:lnTo>
                  <a:lnTo>
                    <a:pt x="228434" y="49530"/>
                  </a:lnTo>
                  <a:lnTo>
                    <a:pt x="228358" y="43180"/>
                  </a:lnTo>
                  <a:lnTo>
                    <a:pt x="227977" y="43180"/>
                  </a:lnTo>
                  <a:lnTo>
                    <a:pt x="227850" y="44450"/>
                  </a:lnTo>
                  <a:lnTo>
                    <a:pt x="227711" y="44450"/>
                  </a:lnTo>
                  <a:lnTo>
                    <a:pt x="227241" y="46990"/>
                  </a:lnTo>
                  <a:lnTo>
                    <a:pt x="227050" y="46990"/>
                  </a:lnTo>
                  <a:lnTo>
                    <a:pt x="226796" y="48260"/>
                  </a:lnTo>
                  <a:lnTo>
                    <a:pt x="226491" y="48260"/>
                  </a:lnTo>
                  <a:lnTo>
                    <a:pt x="226225" y="49530"/>
                  </a:lnTo>
                  <a:lnTo>
                    <a:pt x="225437" y="49530"/>
                  </a:lnTo>
                  <a:lnTo>
                    <a:pt x="224993" y="50800"/>
                  </a:lnTo>
                  <a:lnTo>
                    <a:pt x="224586" y="50800"/>
                  </a:lnTo>
                  <a:lnTo>
                    <a:pt x="224053" y="52070"/>
                  </a:lnTo>
                  <a:lnTo>
                    <a:pt x="223583" y="52070"/>
                  </a:lnTo>
                  <a:lnTo>
                    <a:pt x="222999" y="53340"/>
                  </a:lnTo>
                  <a:lnTo>
                    <a:pt x="221869" y="53340"/>
                  </a:lnTo>
                  <a:lnTo>
                    <a:pt x="221310" y="54610"/>
                  </a:lnTo>
                  <a:lnTo>
                    <a:pt x="219468" y="54610"/>
                  </a:lnTo>
                  <a:lnTo>
                    <a:pt x="218909" y="55880"/>
                  </a:lnTo>
                  <a:lnTo>
                    <a:pt x="210019" y="55880"/>
                  </a:lnTo>
                  <a:lnTo>
                    <a:pt x="209169" y="57150"/>
                  </a:lnTo>
                  <a:lnTo>
                    <a:pt x="207594" y="57150"/>
                  </a:lnTo>
                  <a:lnTo>
                    <a:pt x="204889" y="60960"/>
                  </a:lnTo>
                  <a:lnTo>
                    <a:pt x="204254" y="62230"/>
                  </a:lnTo>
                  <a:lnTo>
                    <a:pt x="204254" y="66040"/>
                  </a:lnTo>
                  <a:lnTo>
                    <a:pt x="204647" y="67310"/>
                  </a:lnTo>
                  <a:lnTo>
                    <a:pt x="205270" y="67310"/>
                  </a:lnTo>
                  <a:lnTo>
                    <a:pt x="206870" y="69850"/>
                  </a:lnTo>
                  <a:lnTo>
                    <a:pt x="207886" y="73660"/>
                  </a:lnTo>
                  <a:lnTo>
                    <a:pt x="208153" y="76200"/>
                  </a:lnTo>
                  <a:lnTo>
                    <a:pt x="208229" y="87630"/>
                  </a:lnTo>
                  <a:lnTo>
                    <a:pt x="200494" y="95250"/>
                  </a:lnTo>
                  <a:lnTo>
                    <a:pt x="189293" y="95250"/>
                  </a:lnTo>
                  <a:lnTo>
                    <a:pt x="185966" y="93980"/>
                  </a:lnTo>
                  <a:lnTo>
                    <a:pt x="180555" y="91440"/>
                  </a:lnTo>
                  <a:lnTo>
                    <a:pt x="175501" y="85090"/>
                  </a:lnTo>
                  <a:lnTo>
                    <a:pt x="173266" y="72390"/>
                  </a:lnTo>
                  <a:lnTo>
                    <a:pt x="173304" y="69850"/>
                  </a:lnTo>
                  <a:lnTo>
                    <a:pt x="173990" y="71120"/>
                  </a:lnTo>
                  <a:lnTo>
                    <a:pt x="175196" y="71120"/>
                  </a:lnTo>
                  <a:lnTo>
                    <a:pt x="175844" y="72390"/>
                  </a:lnTo>
                  <a:lnTo>
                    <a:pt x="178346" y="72390"/>
                  </a:lnTo>
                  <a:lnTo>
                    <a:pt x="178917" y="73660"/>
                  </a:lnTo>
                  <a:lnTo>
                    <a:pt x="183540" y="73660"/>
                  </a:lnTo>
                  <a:lnTo>
                    <a:pt x="183083" y="72390"/>
                  </a:lnTo>
                  <a:lnTo>
                    <a:pt x="180721" y="72390"/>
                  </a:lnTo>
                  <a:lnTo>
                    <a:pt x="179590" y="71120"/>
                  </a:lnTo>
                  <a:lnTo>
                    <a:pt x="178701" y="71120"/>
                  </a:lnTo>
                  <a:lnTo>
                    <a:pt x="178295" y="69850"/>
                  </a:lnTo>
                  <a:lnTo>
                    <a:pt x="177050" y="69850"/>
                  </a:lnTo>
                  <a:lnTo>
                    <a:pt x="176720" y="68580"/>
                  </a:lnTo>
                  <a:lnTo>
                    <a:pt x="176377" y="68580"/>
                  </a:lnTo>
                  <a:lnTo>
                    <a:pt x="175768" y="67310"/>
                  </a:lnTo>
                  <a:lnTo>
                    <a:pt x="175552" y="67310"/>
                  </a:lnTo>
                  <a:lnTo>
                    <a:pt x="175272" y="66040"/>
                  </a:lnTo>
                  <a:lnTo>
                    <a:pt x="174942" y="66040"/>
                  </a:lnTo>
                  <a:lnTo>
                    <a:pt x="174828" y="64770"/>
                  </a:lnTo>
                  <a:lnTo>
                    <a:pt x="174650" y="64770"/>
                  </a:lnTo>
                  <a:lnTo>
                    <a:pt x="174586" y="60960"/>
                  </a:lnTo>
                  <a:lnTo>
                    <a:pt x="176047" y="57150"/>
                  </a:lnTo>
                  <a:lnTo>
                    <a:pt x="177977" y="52070"/>
                  </a:lnTo>
                  <a:lnTo>
                    <a:pt x="183184" y="43180"/>
                  </a:lnTo>
                  <a:lnTo>
                    <a:pt x="189953" y="36830"/>
                  </a:lnTo>
                  <a:lnTo>
                    <a:pt x="198056" y="30480"/>
                  </a:lnTo>
                  <a:lnTo>
                    <a:pt x="198043" y="36830"/>
                  </a:lnTo>
                  <a:lnTo>
                    <a:pt x="198983" y="39370"/>
                  </a:lnTo>
                  <a:lnTo>
                    <a:pt x="199097" y="38100"/>
                  </a:lnTo>
                  <a:lnTo>
                    <a:pt x="199224" y="36830"/>
                  </a:lnTo>
                  <a:lnTo>
                    <a:pt x="199339" y="35560"/>
                  </a:lnTo>
                  <a:lnTo>
                    <a:pt x="199440" y="34290"/>
                  </a:lnTo>
                  <a:lnTo>
                    <a:pt x="199682" y="34290"/>
                  </a:lnTo>
                  <a:lnTo>
                    <a:pt x="199859" y="33020"/>
                  </a:lnTo>
                  <a:lnTo>
                    <a:pt x="200317" y="33020"/>
                  </a:lnTo>
                  <a:lnTo>
                    <a:pt x="200634" y="31750"/>
                  </a:lnTo>
                  <a:lnTo>
                    <a:pt x="201282" y="31750"/>
                  </a:lnTo>
                  <a:lnTo>
                    <a:pt x="201612" y="30480"/>
                  </a:lnTo>
                  <a:lnTo>
                    <a:pt x="202349" y="30480"/>
                  </a:lnTo>
                  <a:lnTo>
                    <a:pt x="202780" y="29210"/>
                  </a:lnTo>
                  <a:lnTo>
                    <a:pt x="203987" y="29210"/>
                  </a:lnTo>
                  <a:lnTo>
                    <a:pt x="204431" y="27940"/>
                  </a:lnTo>
                  <a:lnTo>
                    <a:pt x="205232" y="27940"/>
                  </a:lnTo>
                  <a:lnTo>
                    <a:pt x="208813" y="26670"/>
                  </a:lnTo>
                  <a:lnTo>
                    <a:pt x="212445" y="26670"/>
                  </a:lnTo>
                  <a:lnTo>
                    <a:pt x="216204" y="25400"/>
                  </a:lnTo>
                  <a:lnTo>
                    <a:pt x="223469" y="25400"/>
                  </a:lnTo>
                  <a:lnTo>
                    <a:pt x="227469" y="26670"/>
                  </a:lnTo>
                  <a:lnTo>
                    <a:pt x="231267" y="26670"/>
                  </a:lnTo>
                  <a:lnTo>
                    <a:pt x="233870" y="27940"/>
                  </a:lnTo>
                  <a:lnTo>
                    <a:pt x="234708" y="27940"/>
                  </a:lnTo>
                  <a:lnTo>
                    <a:pt x="236181" y="30480"/>
                  </a:lnTo>
                  <a:lnTo>
                    <a:pt x="237540" y="22860"/>
                  </a:lnTo>
                  <a:lnTo>
                    <a:pt x="235254" y="17780"/>
                  </a:lnTo>
                  <a:lnTo>
                    <a:pt x="232410" y="15240"/>
                  </a:lnTo>
                  <a:lnTo>
                    <a:pt x="230987" y="13970"/>
                  </a:lnTo>
                  <a:lnTo>
                    <a:pt x="226364" y="12700"/>
                  </a:lnTo>
                  <a:lnTo>
                    <a:pt x="223405" y="7620"/>
                  </a:lnTo>
                  <a:lnTo>
                    <a:pt x="197840" y="7620"/>
                  </a:lnTo>
                  <a:lnTo>
                    <a:pt x="191655" y="12700"/>
                  </a:lnTo>
                  <a:lnTo>
                    <a:pt x="184086" y="15240"/>
                  </a:lnTo>
                  <a:lnTo>
                    <a:pt x="173113" y="13970"/>
                  </a:lnTo>
                  <a:lnTo>
                    <a:pt x="175844" y="16510"/>
                  </a:lnTo>
                  <a:lnTo>
                    <a:pt x="177038" y="19050"/>
                  </a:lnTo>
                  <a:lnTo>
                    <a:pt x="178701" y="20320"/>
                  </a:lnTo>
                  <a:lnTo>
                    <a:pt x="176504" y="21590"/>
                  </a:lnTo>
                  <a:lnTo>
                    <a:pt x="176085" y="22860"/>
                  </a:lnTo>
                  <a:lnTo>
                    <a:pt x="173723" y="22860"/>
                  </a:lnTo>
                  <a:lnTo>
                    <a:pt x="173215" y="24130"/>
                  </a:lnTo>
                  <a:lnTo>
                    <a:pt x="166992" y="24130"/>
                  </a:lnTo>
                  <a:lnTo>
                    <a:pt x="166471" y="22860"/>
                  </a:lnTo>
                  <a:lnTo>
                    <a:pt x="164744" y="22860"/>
                  </a:lnTo>
                  <a:lnTo>
                    <a:pt x="163728" y="21590"/>
                  </a:lnTo>
                  <a:lnTo>
                    <a:pt x="162636" y="21590"/>
                  </a:lnTo>
                  <a:lnTo>
                    <a:pt x="161645" y="20320"/>
                  </a:lnTo>
                  <a:lnTo>
                    <a:pt x="162407" y="21590"/>
                  </a:lnTo>
                  <a:lnTo>
                    <a:pt x="163042" y="22860"/>
                  </a:lnTo>
                  <a:lnTo>
                    <a:pt x="163322" y="22860"/>
                  </a:lnTo>
                  <a:lnTo>
                    <a:pt x="164465" y="24130"/>
                  </a:lnTo>
                  <a:lnTo>
                    <a:pt x="165887" y="24130"/>
                  </a:lnTo>
                  <a:lnTo>
                    <a:pt x="166433" y="25400"/>
                  </a:lnTo>
                  <a:lnTo>
                    <a:pt x="168833" y="25400"/>
                  </a:lnTo>
                  <a:lnTo>
                    <a:pt x="170180" y="26670"/>
                  </a:lnTo>
                  <a:lnTo>
                    <a:pt x="171615" y="26670"/>
                  </a:lnTo>
                  <a:lnTo>
                    <a:pt x="168084" y="30480"/>
                  </a:lnTo>
                  <a:lnTo>
                    <a:pt x="164414" y="34290"/>
                  </a:lnTo>
                  <a:lnTo>
                    <a:pt x="161124" y="39370"/>
                  </a:lnTo>
                  <a:lnTo>
                    <a:pt x="156921" y="44450"/>
                  </a:lnTo>
                  <a:lnTo>
                    <a:pt x="153289" y="50800"/>
                  </a:lnTo>
                  <a:lnTo>
                    <a:pt x="150622" y="57150"/>
                  </a:lnTo>
                  <a:lnTo>
                    <a:pt x="147942" y="50800"/>
                  </a:lnTo>
                  <a:lnTo>
                    <a:pt x="144360" y="44450"/>
                  </a:lnTo>
                  <a:lnTo>
                    <a:pt x="140157" y="39370"/>
                  </a:lnTo>
                  <a:lnTo>
                    <a:pt x="136867" y="34290"/>
                  </a:lnTo>
                  <a:lnTo>
                    <a:pt x="133184" y="30480"/>
                  </a:lnTo>
                  <a:lnTo>
                    <a:pt x="129628" y="26670"/>
                  </a:lnTo>
                  <a:lnTo>
                    <a:pt x="131064" y="26670"/>
                  </a:lnTo>
                  <a:lnTo>
                    <a:pt x="132410" y="25400"/>
                  </a:lnTo>
                  <a:lnTo>
                    <a:pt x="134823" y="25400"/>
                  </a:lnTo>
                  <a:lnTo>
                    <a:pt x="135343" y="24130"/>
                  </a:lnTo>
                  <a:lnTo>
                    <a:pt x="135890" y="24130"/>
                  </a:lnTo>
                  <a:lnTo>
                    <a:pt x="136994" y="22860"/>
                  </a:lnTo>
                  <a:lnTo>
                    <a:pt x="137922" y="22860"/>
                  </a:lnTo>
                  <a:lnTo>
                    <a:pt x="138582" y="21590"/>
                  </a:lnTo>
                  <a:lnTo>
                    <a:pt x="138722" y="21590"/>
                  </a:lnTo>
                  <a:lnTo>
                    <a:pt x="139611" y="20320"/>
                  </a:lnTo>
                  <a:lnTo>
                    <a:pt x="138480" y="21590"/>
                  </a:lnTo>
                  <a:lnTo>
                    <a:pt x="137528" y="21590"/>
                  </a:lnTo>
                  <a:lnTo>
                    <a:pt x="136486" y="22860"/>
                  </a:lnTo>
                  <a:lnTo>
                    <a:pt x="134772" y="22860"/>
                  </a:lnTo>
                  <a:lnTo>
                    <a:pt x="134251" y="24130"/>
                  </a:lnTo>
                  <a:lnTo>
                    <a:pt x="128028" y="24130"/>
                  </a:lnTo>
                  <a:lnTo>
                    <a:pt x="127520" y="22860"/>
                  </a:lnTo>
                  <a:lnTo>
                    <a:pt x="124980" y="22860"/>
                  </a:lnTo>
                  <a:lnTo>
                    <a:pt x="124828" y="21590"/>
                  </a:lnTo>
                  <a:lnTo>
                    <a:pt x="122542" y="20320"/>
                  </a:lnTo>
                  <a:lnTo>
                    <a:pt x="124218" y="19050"/>
                  </a:lnTo>
                  <a:lnTo>
                    <a:pt x="125412" y="16510"/>
                  </a:lnTo>
                  <a:lnTo>
                    <a:pt x="126771" y="15240"/>
                  </a:lnTo>
                  <a:lnTo>
                    <a:pt x="128130" y="13970"/>
                  </a:lnTo>
                  <a:lnTo>
                    <a:pt x="117157" y="15240"/>
                  </a:lnTo>
                  <a:lnTo>
                    <a:pt x="109601" y="12700"/>
                  </a:lnTo>
                  <a:lnTo>
                    <a:pt x="103416" y="7620"/>
                  </a:lnTo>
                  <a:lnTo>
                    <a:pt x="77838" y="7620"/>
                  </a:lnTo>
                  <a:lnTo>
                    <a:pt x="74879" y="12700"/>
                  </a:lnTo>
                  <a:lnTo>
                    <a:pt x="70269" y="13970"/>
                  </a:lnTo>
                  <a:lnTo>
                    <a:pt x="65989" y="17780"/>
                  </a:lnTo>
                  <a:lnTo>
                    <a:pt x="63703" y="22860"/>
                  </a:lnTo>
                  <a:lnTo>
                    <a:pt x="65062" y="30480"/>
                  </a:lnTo>
                  <a:lnTo>
                    <a:pt x="66548" y="27940"/>
                  </a:lnTo>
                  <a:lnTo>
                    <a:pt x="67386" y="27940"/>
                  </a:lnTo>
                  <a:lnTo>
                    <a:pt x="69977" y="26670"/>
                  </a:lnTo>
                  <a:lnTo>
                    <a:pt x="73787" y="26670"/>
                  </a:lnTo>
                  <a:lnTo>
                    <a:pt x="77774" y="25400"/>
                  </a:lnTo>
                  <a:lnTo>
                    <a:pt x="85051" y="25400"/>
                  </a:lnTo>
                  <a:lnTo>
                    <a:pt x="88785" y="26670"/>
                  </a:lnTo>
                  <a:lnTo>
                    <a:pt x="92405" y="26670"/>
                  </a:lnTo>
                  <a:lnTo>
                    <a:pt x="95859" y="27940"/>
                  </a:lnTo>
                  <a:lnTo>
                    <a:pt x="96812" y="27940"/>
                  </a:lnTo>
                  <a:lnTo>
                    <a:pt x="97256" y="29210"/>
                  </a:lnTo>
                  <a:lnTo>
                    <a:pt x="98475" y="29210"/>
                  </a:lnTo>
                  <a:lnTo>
                    <a:pt x="98907" y="30480"/>
                  </a:lnTo>
                  <a:lnTo>
                    <a:pt x="99644" y="30480"/>
                  </a:lnTo>
                  <a:lnTo>
                    <a:pt x="99961" y="31750"/>
                  </a:lnTo>
                  <a:lnTo>
                    <a:pt x="100609" y="31750"/>
                  </a:lnTo>
                  <a:lnTo>
                    <a:pt x="100926" y="33020"/>
                  </a:lnTo>
                  <a:lnTo>
                    <a:pt x="101396" y="33020"/>
                  </a:lnTo>
                  <a:lnTo>
                    <a:pt x="101574" y="34290"/>
                  </a:lnTo>
                  <a:lnTo>
                    <a:pt x="101815" y="34290"/>
                  </a:lnTo>
                  <a:lnTo>
                    <a:pt x="102146" y="35560"/>
                  </a:lnTo>
                  <a:lnTo>
                    <a:pt x="102260" y="39370"/>
                  </a:lnTo>
                  <a:lnTo>
                    <a:pt x="102603" y="39370"/>
                  </a:lnTo>
                  <a:lnTo>
                    <a:pt x="102844" y="38100"/>
                  </a:lnTo>
                  <a:lnTo>
                    <a:pt x="103327" y="36830"/>
                  </a:lnTo>
                  <a:lnTo>
                    <a:pt x="103416" y="31750"/>
                  </a:lnTo>
                  <a:lnTo>
                    <a:pt x="103238" y="31750"/>
                  </a:lnTo>
                  <a:lnTo>
                    <a:pt x="103200" y="30480"/>
                  </a:lnTo>
                  <a:lnTo>
                    <a:pt x="111290" y="36830"/>
                  </a:lnTo>
                  <a:lnTo>
                    <a:pt x="118046" y="43180"/>
                  </a:lnTo>
                  <a:lnTo>
                    <a:pt x="123253" y="52070"/>
                  </a:lnTo>
                  <a:lnTo>
                    <a:pt x="126644" y="60960"/>
                  </a:lnTo>
                  <a:lnTo>
                    <a:pt x="126580" y="64770"/>
                  </a:lnTo>
                  <a:lnTo>
                    <a:pt x="126415" y="64770"/>
                  </a:lnTo>
                  <a:lnTo>
                    <a:pt x="126301" y="66040"/>
                  </a:lnTo>
                  <a:lnTo>
                    <a:pt x="125958" y="66040"/>
                  </a:lnTo>
                  <a:lnTo>
                    <a:pt x="125691" y="67310"/>
                  </a:lnTo>
                  <a:lnTo>
                    <a:pt x="125158" y="67310"/>
                  </a:lnTo>
                  <a:lnTo>
                    <a:pt x="124879" y="68580"/>
                  </a:lnTo>
                  <a:lnTo>
                    <a:pt x="124523" y="68580"/>
                  </a:lnTo>
                  <a:lnTo>
                    <a:pt x="124193" y="69850"/>
                  </a:lnTo>
                  <a:lnTo>
                    <a:pt x="122961" y="69850"/>
                  </a:lnTo>
                  <a:lnTo>
                    <a:pt x="122542" y="71120"/>
                  </a:lnTo>
                  <a:lnTo>
                    <a:pt x="121196" y="71120"/>
                  </a:lnTo>
                  <a:lnTo>
                    <a:pt x="120967" y="72390"/>
                  </a:lnTo>
                  <a:lnTo>
                    <a:pt x="117856" y="72390"/>
                  </a:lnTo>
                  <a:lnTo>
                    <a:pt x="117716" y="73660"/>
                  </a:lnTo>
                  <a:lnTo>
                    <a:pt x="122326" y="73660"/>
                  </a:lnTo>
                  <a:lnTo>
                    <a:pt x="122897" y="72390"/>
                  </a:lnTo>
                  <a:lnTo>
                    <a:pt x="125412" y="72390"/>
                  </a:lnTo>
                  <a:lnTo>
                    <a:pt x="126047" y="71120"/>
                  </a:lnTo>
                  <a:lnTo>
                    <a:pt x="127254" y="71120"/>
                  </a:lnTo>
                  <a:lnTo>
                    <a:pt x="127952" y="69850"/>
                  </a:lnTo>
                  <a:lnTo>
                    <a:pt x="111963" y="95250"/>
                  </a:lnTo>
                  <a:lnTo>
                    <a:pt x="100761" y="95250"/>
                  </a:lnTo>
                  <a:lnTo>
                    <a:pt x="93014" y="87630"/>
                  </a:lnTo>
                  <a:lnTo>
                    <a:pt x="93027" y="86360"/>
                  </a:lnTo>
                  <a:lnTo>
                    <a:pt x="93078" y="78740"/>
                  </a:lnTo>
                  <a:lnTo>
                    <a:pt x="93091" y="76200"/>
                  </a:lnTo>
                  <a:lnTo>
                    <a:pt x="93357" y="73660"/>
                  </a:lnTo>
                  <a:lnTo>
                    <a:pt x="94373" y="69850"/>
                  </a:lnTo>
                  <a:lnTo>
                    <a:pt x="95986" y="67310"/>
                  </a:lnTo>
                  <a:lnTo>
                    <a:pt x="96621" y="67310"/>
                  </a:lnTo>
                  <a:lnTo>
                    <a:pt x="96989" y="66040"/>
                  </a:lnTo>
                  <a:lnTo>
                    <a:pt x="96989" y="62230"/>
                  </a:lnTo>
                  <a:lnTo>
                    <a:pt x="96342" y="60960"/>
                  </a:lnTo>
                  <a:lnTo>
                    <a:pt x="94576" y="58420"/>
                  </a:lnTo>
                  <a:lnTo>
                    <a:pt x="93649" y="57150"/>
                  </a:lnTo>
                  <a:lnTo>
                    <a:pt x="91808" y="57150"/>
                  </a:lnTo>
                  <a:lnTo>
                    <a:pt x="91478" y="55880"/>
                  </a:lnTo>
                  <a:lnTo>
                    <a:pt x="82334" y="55880"/>
                  </a:lnTo>
                  <a:lnTo>
                    <a:pt x="81762" y="54610"/>
                  </a:lnTo>
                  <a:lnTo>
                    <a:pt x="79921" y="54610"/>
                  </a:lnTo>
                  <a:lnTo>
                    <a:pt x="79375" y="53340"/>
                  </a:lnTo>
                  <a:lnTo>
                    <a:pt x="78232" y="53340"/>
                  </a:lnTo>
                  <a:lnTo>
                    <a:pt x="77647" y="52070"/>
                  </a:lnTo>
                  <a:lnTo>
                    <a:pt x="77177" y="52070"/>
                  </a:lnTo>
                  <a:lnTo>
                    <a:pt x="76644" y="50800"/>
                  </a:lnTo>
                  <a:lnTo>
                    <a:pt x="76250" y="50800"/>
                  </a:lnTo>
                  <a:lnTo>
                    <a:pt x="75806" y="49530"/>
                  </a:lnTo>
                  <a:lnTo>
                    <a:pt x="75018" y="49530"/>
                  </a:lnTo>
                  <a:lnTo>
                    <a:pt x="74752" y="48260"/>
                  </a:lnTo>
                  <a:lnTo>
                    <a:pt x="74434" y="48260"/>
                  </a:lnTo>
                  <a:lnTo>
                    <a:pt x="74180" y="46990"/>
                  </a:lnTo>
                  <a:lnTo>
                    <a:pt x="74002" y="46990"/>
                  </a:lnTo>
                  <a:lnTo>
                    <a:pt x="73774" y="45720"/>
                  </a:lnTo>
                  <a:lnTo>
                    <a:pt x="73393" y="44450"/>
                  </a:lnTo>
                  <a:lnTo>
                    <a:pt x="73101" y="43180"/>
                  </a:lnTo>
                  <a:lnTo>
                    <a:pt x="72872" y="43180"/>
                  </a:lnTo>
                  <a:lnTo>
                    <a:pt x="72809" y="49530"/>
                  </a:lnTo>
                  <a:lnTo>
                    <a:pt x="73025" y="50800"/>
                  </a:lnTo>
                  <a:lnTo>
                    <a:pt x="73202" y="50800"/>
                  </a:lnTo>
                  <a:lnTo>
                    <a:pt x="73609" y="52070"/>
                  </a:lnTo>
                  <a:lnTo>
                    <a:pt x="55079" y="38100"/>
                  </a:lnTo>
                  <a:lnTo>
                    <a:pt x="51142" y="31750"/>
                  </a:lnTo>
                  <a:lnTo>
                    <a:pt x="48704" y="24130"/>
                  </a:lnTo>
                  <a:lnTo>
                    <a:pt x="47815" y="15240"/>
                  </a:lnTo>
                  <a:lnTo>
                    <a:pt x="48514" y="7620"/>
                  </a:lnTo>
                  <a:lnTo>
                    <a:pt x="48615" y="6350"/>
                  </a:lnTo>
                  <a:lnTo>
                    <a:pt x="48869" y="6350"/>
                  </a:lnTo>
                  <a:lnTo>
                    <a:pt x="49364" y="2540"/>
                  </a:lnTo>
                  <a:lnTo>
                    <a:pt x="47637" y="0"/>
                  </a:lnTo>
                  <a:lnTo>
                    <a:pt x="42545" y="0"/>
                  </a:lnTo>
                  <a:lnTo>
                    <a:pt x="40208" y="1270"/>
                  </a:lnTo>
                  <a:lnTo>
                    <a:pt x="39306" y="3810"/>
                  </a:lnTo>
                  <a:lnTo>
                    <a:pt x="39001" y="5080"/>
                  </a:lnTo>
                  <a:lnTo>
                    <a:pt x="38925" y="6350"/>
                  </a:lnTo>
                  <a:lnTo>
                    <a:pt x="38303" y="12700"/>
                  </a:lnTo>
                  <a:lnTo>
                    <a:pt x="38188" y="13970"/>
                  </a:lnTo>
                  <a:lnTo>
                    <a:pt x="38061" y="15240"/>
                  </a:lnTo>
                  <a:lnTo>
                    <a:pt x="39154" y="25400"/>
                  </a:lnTo>
                  <a:lnTo>
                    <a:pt x="42164" y="35560"/>
                  </a:lnTo>
                  <a:lnTo>
                    <a:pt x="47028" y="44450"/>
                  </a:lnTo>
                  <a:lnTo>
                    <a:pt x="49352" y="46990"/>
                  </a:lnTo>
                  <a:lnTo>
                    <a:pt x="52031" y="50800"/>
                  </a:lnTo>
                  <a:lnTo>
                    <a:pt x="55003" y="53340"/>
                  </a:lnTo>
                  <a:lnTo>
                    <a:pt x="56172" y="54610"/>
                  </a:lnTo>
                  <a:lnTo>
                    <a:pt x="57492" y="55880"/>
                  </a:lnTo>
                  <a:lnTo>
                    <a:pt x="58000" y="58420"/>
                  </a:lnTo>
                  <a:lnTo>
                    <a:pt x="56756" y="58420"/>
                  </a:lnTo>
                  <a:lnTo>
                    <a:pt x="55016" y="57150"/>
                  </a:lnTo>
                  <a:lnTo>
                    <a:pt x="53378" y="57150"/>
                  </a:lnTo>
                  <a:lnTo>
                    <a:pt x="51574" y="55880"/>
                  </a:lnTo>
                  <a:lnTo>
                    <a:pt x="49936" y="54610"/>
                  </a:lnTo>
                  <a:lnTo>
                    <a:pt x="48107" y="53340"/>
                  </a:lnTo>
                  <a:lnTo>
                    <a:pt x="46520" y="52070"/>
                  </a:lnTo>
                  <a:lnTo>
                    <a:pt x="44818" y="50800"/>
                  </a:lnTo>
                  <a:lnTo>
                    <a:pt x="43357" y="49530"/>
                  </a:lnTo>
                  <a:lnTo>
                    <a:pt x="41808" y="48260"/>
                  </a:lnTo>
                  <a:lnTo>
                    <a:pt x="40436" y="45720"/>
                  </a:lnTo>
                  <a:lnTo>
                    <a:pt x="38963" y="44450"/>
                  </a:lnTo>
                  <a:lnTo>
                    <a:pt x="37846" y="43180"/>
                  </a:lnTo>
                  <a:lnTo>
                    <a:pt x="36550" y="40640"/>
                  </a:lnTo>
                  <a:lnTo>
                    <a:pt x="35661" y="39370"/>
                  </a:lnTo>
                  <a:lnTo>
                    <a:pt x="34658" y="36830"/>
                  </a:lnTo>
                  <a:lnTo>
                    <a:pt x="33896" y="35560"/>
                  </a:lnTo>
                  <a:lnTo>
                    <a:pt x="32486" y="31750"/>
                  </a:lnTo>
                  <a:lnTo>
                    <a:pt x="31661" y="29210"/>
                  </a:lnTo>
                  <a:lnTo>
                    <a:pt x="31140" y="26670"/>
                  </a:lnTo>
                  <a:lnTo>
                    <a:pt x="30746" y="25400"/>
                  </a:lnTo>
                  <a:lnTo>
                    <a:pt x="30683" y="24130"/>
                  </a:lnTo>
                  <a:lnTo>
                    <a:pt x="30619" y="22860"/>
                  </a:lnTo>
                  <a:lnTo>
                    <a:pt x="30416" y="21590"/>
                  </a:lnTo>
                  <a:lnTo>
                    <a:pt x="30289" y="19050"/>
                  </a:lnTo>
                  <a:lnTo>
                    <a:pt x="30276" y="15240"/>
                  </a:lnTo>
                  <a:lnTo>
                    <a:pt x="29959" y="15240"/>
                  </a:lnTo>
                  <a:lnTo>
                    <a:pt x="29108" y="13970"/>
                  </a:lnTo>
                  <a:lnTo>
                    <a:pt x="28740" y="15240"/>
                  </a:lnTo>
                  <a:lnTo>
                    <a:pt x="28638" y="25400"/>
                  </a:lnTo>
                  <a:lnTo>
                    <a:pt x="28956" y="26670"/>
                  </a:lnTo>
                  <a:lnTo>
                    <a:pt x="29349" y="29210"/>
                  </a:lnTo>
                  <a:lnTo>
                    <a:pt x="30048" y="31750"/>
                  </a:lnTo>
                  <a:lnTo>
                    <a:pt x="30454" y="34290"/>
                  </a:lnTo>
                  <a:lnTo>
                    <a:pt x="31330" y="36830"/>
                  </a:lnTo>
                  <a:lnTo>
                    <a:pt x="32016" y="38100"/>
                  </a:lnTo>
                  <a:lnTo>
                    <a:pt x="32969" y="40640"/>
                  </a:lnTo>
                  <a:lnTo>
                    <a:pt x="33820" y="41910"/>
                  </a:lnTo>
                  <a:lnTo>
                    <a:pt x="35077" y="44450"/>
                  </a:lnTo>
                  <a:lnTo>
                    <a:pt x="36182" y="45720"/>
                  </a:lnTo>
                  <a:lnTo>
                    <a:pt x="37642" y="48260"/>
                  </a:lnTo>
                  <a:lnTo>
                    <a:pt x="39027" y="49530"/>
                  </a:lnTo>
                  <a:lnTo>
                    <a:pt x="40601" y="52070"/>
                  </a:lnTo>
                  <a:lnTo>
                    <a:pt x="42100" y="53340"/>
                  </a:lnTo>
                  <a:lnTo>
                    <a:pt x="43865" y="54610"/>
                  </a:lnTo>
                  <a:lnTo>
                    <a:pt x="45516" y="57150"/>
                  </a:lnTo>
                  <a:lnTo>
                    <a:pt x="47421" y="58420"/>
                  </a:lnTo>
                  <a:lnTo>
                    <a:pt x="49174" y="59690"/>
                  </a:lnTo>
                  <a:lnTo>
                    <a:pt x="51092" y="60960"/>
                  </a:lnTo>
                  <a:lnTo>
                    <a:pt x="52832" y="62230"/>
                  </a:lnTo>
                  <a:lnTo>
                    <a:pt x="54724" y="62230"/>
                  </a:lnTo>
                  <a:lnTo>
                    <a:pt x="57404" y="63500"/>
                  </a:lnTo>
                  <a:lnTo>
                    <a:pt x="57137" y="64770"/>
                  </a:lnTo>
                  <a:lnTo>
                    <a:pt x="56489" y="66040"/>
                  </a:lnTo>
                  <a:lnTo>
                    <a:pt x="51828" y="64770"/>
                  </a:lnTo>
                  <a:lnTo>
                    <a:pt x="25565" y="36830"/>
                  </a:lnTo>
                  <a:lnTo>
                    <a:pt x="25171" y="34290"/>
                  </a:lnTo>
                  <a:lnTo>
                    <a:pt x="24422" y="34290"/>
                  </a:lnTo>
                  <a:lnTo>
                    <a:pt x="23469" y="33020"/>
                  </a:lnTo>
                  <a:lnTo>
                    <a:pt x="22021" y="33020"/>
                  </a:lnTo>
                  <a:lnTo>
                    <a:pt x="18808" y="31750"/>
                  </a:lnTo>
                  <a:lnTo>
                    <a:pt x="16306" y="34290"/>
                  </a:lnTo>
                  <a:lnTo>
                    <a:pt x="15938" y="36830"/>
                  </a:lnTo>
                  <a:lnTo>
                    <a:pt x="15989" y="38100"/>
                  </a:lnTo>
                  <a:lnTo>
                    <a:pt x="16167" y="39370"/>
                  </a:lnTo>
                  <a:lnTo>
                    <a:pt x="16306" y="39370"/>
                  </a:lnTo>
                  <a:lnTo>
                    <a:pt x="19558" y="48260"/>
                  </a:lnTo>
                  <a:lnTo>
                    <a:pt x="24320" y="55880"/>
                  </a:lnTo>
                  <a:lnTo>
                    <a:pt x="30467" y="63500"/>
                  </a:lnTo>
                  <a:lnTo>
                    <a:pt x="37909" y="68580"/>
                  </a:lnTo>
                  <a:lnTo>
                    <a:pt x="42722" y="72390"/>
                  </a:lnTo>
                  <a:lnTo>
                    <a:pt x="47955" y="74930"/>
                  </a:lnTo>
                  <a:lnTo>
                    <a:pt x="53378" y="76200"/>
                  </a:lnTo>
                  <a:lnTo>
                    <a:pt x="53136" y="76200"/>
                  </a:lnTo>
                  <a:lnTo>
                    <a:pt x="52730" y="78740"/>
                  </a:lnTo>
                  <a:lnTo>
                    <a:pt x="50876" y="78740"/>
                  </a:lnTo>
                  <a:lnTo>
                    <a:pt x="48945" y="77470"/>
                  </a:lnTo>
                  <a:lnTo>
                    <a:pt x="42875" y="77470"/>
                  </a:lnTo>
                  <a:lnTo>
                    <a:pt x="40855" y="76200"/>
                  </a:lnTo>
                  <a:lnTo>
                    <a:pt x="38773" y="76200"/>
                  </a:lnTo>
                  <a:lnTo>
                    <a:pt x="36804" y="74930"/>
                  </a:lnTo>
                  <a:lnTo>
                    <a:pt x="34785" y="73660"/>
                  </a:lnTo>
                  <a:lnTo>
                    <a:pt x="32867" y="73660"/>
                  </a:lnTo>
                  <a:lnTo>
                    <a:pt x="30886" y="72390"/>
                  </a:lnTo>
                  <a:lnTo>
                    <a:pt x="29121" y="71120"/>
                  </a:lnTo>
                  <a:lnTo>
                    <a:pt x="27266" y="69850"/>
                  </a:lnTo>
                  <a:lnTo>
                    <a:pt x="25692" y="68580"/>
                  </a:lnTo>
                  <a:lnTo>
                    <a:pt x="24066" y="67310"/>
                  </a:lnTo>
                  <a:lnTo>
                    <a:pt x="22631" y="66040"/>
                  </a:lnTo>
                  <a:lnTo>
                    <a:pt x="21069" y="64770"/>
                  </a:lnTo>
                  <a:lnTo>
                    <a:pt x="19913" y="63500"/>
                  </a:lnTo>
                  <a:lnTo>
                    <a:pt x="18135" y="60960"/>
                  </a:lnTo>
                  <a:lnTo>
                    <a:pt x="16662" y="58420"/>
                  </a:lnTo>
                  <a:lnTo>
                    <a:pt x="15671" y="57150"/>
                  </a:lnTo>
                  <a:lnTo>
                    <a:pt x="14338" y="54610"/>
                  </a:lnTo>
                  <a:lnTo>
                    <a:pt x="13423" y="53340"/>
                  </a:lnTo>
                  <a:lnTo>
                    <a:pt x="11404" y="48260"/>
                  </a:lnTo>
                  <a:lnTo>
                    <a:pt x="10172" y="48260"/>
                  </a:lnTo>
                  <a:lnTo>
                    <a:pt x="9956" y="49530"/>
                  </a:lnTo>
                  <a:lnTo>
                    <a:pt x="11709" y="53340"/>
                  </a:lnTo>
                  <a:lnTo>
                    <a:pt x="13169" y="57150"/>
                  </a:lnTo>
                  <a:lnTo>
                    <a:pt x="13843" y="58420"/>
                  </a:lnTo>
                  <a:lnTo>
                    <a:pt x="14795" y="59690"/>
                  </a:lnTo>
                  <a:lnTo>
                    <a:pt x="16205" y="62230"/>
                  </a:lnTo>
                  <a:lnTo>
                    <a:pt x="17957" y="64770"/>
                  </a:lnTo>
                  <a:lnTo>
                    <a:pt x="19088" y="66040"/>
                  </a:lnTo>
                  <a:lnTo>
                    <a:pt x="20650" y="67310"/>
                  </a:lnTo>
                  <a:lnTo>
                    <a:pt x="22098" y="69850"/>
                  </a:lnTo>
                  <a:lnTo>
                    <a:pt x="23749" y="71120"/>
                  </a:lnTo>
                  <a:lnTo>
                    <a:pt x="25349" y="72390"/>
                  </a:lnTo>
                  <a:lnTo>
                    <a:pt x="27266" y="73660"/>
                  </a:lnTo>
                  <a:lnTo>
                    <a:pt x="29070" y="74930"/>
                  </a:lnTo>
                  <a:lnTo>
                    <a:pt x="31140" y="76200"/>
                  </a:lnTo>
                  <a:lnTo>
                    <a:pt x="33159" y="77470"/>
                  </a:lnTo>
                  <a:lnTo>
                    <a:pt x="37376" y="80010"/>
                  </a:lnTo>
                  <a:lnTo>
                    <a:pt x="39598" y="80010"/>
                  </a:lnTo>
                  <a:lnTo>
                    <a:pt x="41757" y="81280"/>
                  </a:lnTo>
                  <a:lnTo>
                    <a:pt x="44018" y="81280"/>
                  </a:lnTo>
                  <a:lnTo>
                    <a:pt x="46164" y="82550"/>
                  </a:lnTo>
                  <a:lnTo>
                    <a:pt x="51650" y="82550"/>
                  </a:lnTo>
                  <a:lnTo>
                    <a:pt x="51282" y="85090"/>
                  </a:lnTo>
                  <a:lnTo>
                    <a:pt x="51142" y="85090"/>
                  </a:lnTo>
                  <a:lnTo>
                    <a:pt x="47040" y="86360"/>
                  </a:lnTo>
                  <a:lnTo>
                    <a:pt x="42849" y="86360"/>
                  </a:lnTo>
                  <a:lnTo>
                    <a:pt x="38671" y="85090"/>
                  </a:lnTo>
                  <a:lnTo>
                    <a:pt x="12306" y="67310"/>
                  </a:lnTo>
                  <a:lnTo>
                    <a:pt x="11366" y="67310"/>
                  </a:lnTo>
                  <a:lnTo>
                    <a:pt x="10845" y="66040"/>
                  </a:lnTo>
                  <a:lnTo>
                    <a:pt x="6172" y="66040"/>
                  </a:lnTo>
                  <a:lnTo>
                    <a:pt x="3771" y="67310"/>
                  </a:lnTo>
                  <a:lnTo>
                    <a:pt x="3365" y="71120"/>
                  </a:lnTo>
                  <a:lnTo>
                    <a:pt x="3657" y="72390"/>
                  </a:lnTo>
                  <a:lnTo>
                    <a:pt x="36880" y="93980"/>
                  </a:lnTo>
                  <a:lnTo>
                    <a:pt x="38303" y="95250"/>
                  </a:lnTo>
                  <a:lnTo>
                    <a:pt x="49885" y="95250"/>
                  </a:lnTo>
                  <a:lnTo>
                    <a:pt x="49771" y="96520"/>
                  </a:lnTo>
                  <a:lnTo>
                    <a:pt x="49720" y="97790"/>
                  </a:lnTo>
                  <a:lnTo>
                    <a:pt x="48310" y="99060"/>
                  </a:lnTo>
                  <a:lnTo>
                    <a:pt x="43256" y="99060"/>
                  </a:lnTo>
                  <a:lnTo>
                    <a:pt x="41198" y="100330"/>
                  </a:lnTo>
                  <a:lnTo>
                    <a:pt x="34759" y="100330"/>
                  </a:lnTo>
                  <a:lnTo>
                    <a:pt x="32588" y="99060"/>
                  </a:lnTo>
                  <a:lnTo>
                    <a:pt x="28270" y="99060"/>
                  </a:lnTo>
                  <a:lnTo>
                    <a:pt x="26200" y="97790"/>
                  </a:lnTo>
                  <a:lnTo>
                    <a:pt x="24091" y="97790"/>
                  </a:lnTo>
                  <a:lnTo>
                    <a:pt x="22136" y="96520"/>
                  </a:lnTo>
                  <a:lnTo>
                    <a:pt x="20193" y="96520"/>
                  </a:lnTo>
                  <a:lnTo>
                    <a:pt x="18364" y="95250"/>
                  </a:lnTo>
                  <a:lnTo>
                    <a:pt x="16471" y="95250"/>
                  </a:lnTo>
                  <a:lnTo>
                    <a:pt x="14897" y="93980"/>
                  </a:lnTo>
                  <a:lnTo>
                    <a:pt x="12522" y="92710"/>
                  </a:lnTo>
                  <a:lnTo>
                    <a:pt x="10452" y="91440"/>
                  </a:lnTo>
                  <a:lnTo>
                    <a:pt x="9067" y="90170"/>
                  </a:lnTo>
                  <a:lnTo>
                    <a:pt x="7988" y="88900"/>
                  </a:lnTo>
                  <a:lnTo>
                    <a:pt x="5600" y="86360"/>
                  </a:lnTo>
                  <a:lnTo>
                    <a:pt x="2159" y="82550"/>
                  </a:lnTo>
                  <a:lnTo>
                    <a:pt x="1689" y="82550"/>
                  </a:lnTo>
                  <a:lnTo>
                    <a:pt x="965" y="83820"/>
                  </a:lnTo>
                  <a:lnTo>
                    <a:pt x="4203" y="87630"/>
                  </a:lnTo>
                  <a:lnTo>
                    <a:pt x="6578" y="90170"/>
                  </a:lnTo>
                  <a:lnTo>
                    <a:pt x="7683" y="91440"/>
                  </a:lnTo>
                  <a:lnTo>
                    <a:pt x="9067" y="92710"/>
                  </a:lnTo>
                  <a:lnTo>
                    <a:pt x="11150" y="93980"/>
                  </a:lnTo>
                  <a:lnTo>
                    <a:pt x="13563" y="96520"/>
                  </a:lnTo>
                  <a:lnTo>
                    <a:pt x="15163" y="97790"/>
                  </a:lnTo>
                  <a:lnTo>
                    <a:pt x="17106" y="97790"/>
                  </a:lnTo>
                  <a:lnTo>
                    <a:pt x="19011" y="99060"/>
                  </a:lnTo>
                  <a:lnTo>
                    <a:pt x="21031" y="100330"/>
                  </a:lnTo>
                  <a:lnTo>
                    <a:pt x="23075" y="100330"/>
                  </a:lnTo>
                  <a:lnTo>
                    <a:pt x="27482" y="102870"/>
                  </a:lnTo>
                  <a:lnTo>
                    <a:pt x="34442" y="102870"/>
                  </a:lnTo>
                  <a:lnTo>
                    <a:pt x="36779" y="104140"/>
                  </a:lnTo>
                  <a:lnTo>
                    <a:pt x="43713" y="104140"/>
                  </a:lnTo>
                  <a:lnTo>
                    <a:pt x="45935" y="102870"/>
                  </a:lnTo>
                  <a:lnTo>
                    <a:pt x="49580" y="102870"/>
                  </a:lnTo>
                  <a:lnTo>
                    <a:pt x="49606" y="105410"/>
                  </a:lnTo>
                  <a:lnTo>
                    <a:pt x="48018" y="106680"/>
                  </a:lnTo>
                  <a:lnTo>
                    <a:pt x="44678" y="106680"/>
                  </a:lnTo>
                  <a:lnTo>
                    <a:pt x="36677" y="109220"/>
                  </a:lnTo>
                  <a:lnTo>
                    <a:pt x="28663" y="109220"/>
                  </a:lnTo>
                  <a:lnTo>
                    <a:pt x="20815" y="106680"/>
                  </a:lnTo>
                  <a:lnTo>
                    <a:pt x="13322" y="104140"/>
                  </a:lnTo>
                  <a:lnTo>
                    <a:pt x="11518" y="102870"/>
                  </a:lnTo>
                  <a:lnTo>
                    <a:pt x="9817" y="101600"/>
                  </a:lnTo>
                  <a:lnTo>
                    <a:pt x="7505" y="100330"/>
                  </a:lnTo>
                  <a:lnTo>
                    <a:pt x="7213" y="100330"/>
                  </a:lnTo>
                  <a:lnTo>
                    <a:pt x="5880" y="99060"/>
                  </a:lnTo>
                  <a:lnTo>
                    <a:pt x="2146" y="99060"/>
                  </a:lnTo>
                  <a:lnTo>
                    <a:pt x="0" y="101600"/>
                  </a:lnTo>
                  <a:lnTo>
                    <a:pt x="63" y="105410"/>
                  </a:lnTo>
                  <a:lnTo>
                    <a:pt x="698" y="106680"/>
                  </a:lnTo>
                  <a:lnTo>
                    <a:pt x="1651" y="107950"/>
                  </a:lnTo>
                  <a:lnTo>
                    <a:pt x="4127" y="109220"/>
                  </a:lnTo>
                  <a:lnTo>
                    <a:pt x="6311" y="110490"/>
                  </a:lnTo>
                  <a:lnTo>
                    <a:pt x="8623" y="111760"/>
                  </a:lnTo>
                  <a:lnTo>
                    <a:pt x="14681" y="115570"/>
                  </a:lnTo>
                  <a:lnTo>
                    <a:pt x="27419" y="118110"/>
                  </a:lnTo>
                  <a:lnTo>
                    <a:pt x="42976" y="118110"/>
                  </a:lnTo>
                  <a:lnTo>
                    <a:pt x="48399" y="116840"/>
                  </a:lnTo>
                  <a:lnTo>
                    <a:pt x="49377" y="115570"/>
                  </a:lnTo>
                  <a:lnTo>
                    <a:pt x="50342" y="115570"/>
                  </a:lnTo>
                  <a:lnTo>
                    <a:pt x="50457" y="116840"/>
                  </a:lnTo>
                  <a:lnTo>
                    <a:pt x="50609" y="116840"/>
                  </a:lnTo>
                  <a:lnTo>
                    <a:pt x="50736" y="118110"/>
                  </a:lnTo>
                  <a:lnTo>
                    <a:pt x="49745" y="119380"/>
                  </a:lnTo>
                  <a:lnTo>
                    <a:pt x="48679" y="119380"/>
                  </a:lnTo>
                  <a:lnTo>
                    <a:pt x="47637" y="120650"/>
                  </a:lnTo>
                  <a:lnTo>
                    <a:pt x="45796" y="120650"/>
                  </a:lnTo>
                  <a:lnTo>
                    <a:pt x="43954" y="121920"/>
                  </a:lnTo>
                  <a:lnTo>
                    <a:pt x="41922" y="123190"/>
                  </a:lnTo>
                  <a:lnTo>
                    <a:pt x="39941" y="123190"/>
                  </a:lnTo>
                  <a:lnTo>
                    <a:pt x="37820" y="124460"/>
                  </a:lnTo>
                  <a:lnTo>
                    <a:pt x="33566" y="124460"/>
                  </a:lnTo>
                  <a:lnTo>
                    <a:pt x="31419" y="125730"/>
                  </a:lnTo>
                  <a:lnTo>
                    <a:pt x="22948" y="125730"/>
                  </a:lnTo>
                  <a:lnTo>
                    <a:pt x="20929" y="124460"/>
                  </a:lnTo>
                  <a:lnTo>
                    <a:pt x="17094" y="124460"/>
                  </a:lnTo>
                  <a:lnTo>
                    <a:pt x="14414" y="123190"/>
                  </a:lnTo>
                  <a:lnTo>
                    <a:pt x="11976" y="123190"/>
                  </a:lnTo>
                  <a:lnTo>
                    <a:pt x="10375" y="121920"/>
                  </a:lnTo>
                  <a:lnTo>
                    <a:pt x="9029" y="121920"/>
                  </a:lnTo>
                  <a:lnTo>
                    <a:pt x="6108" y="120650"/>
                  </a:lnTo>
                  <a:lnTo>
                    <a:pt x="1651" y="118110"/>
                  </a:lnTo>
                  <a:lnTo>
                    <a:pt x="711" y="118110"/>
                  </a:lnTo>
                  <a:lnTo>
                    <a:pt x="812" y="119380"/>
                  </a:lnTo>
                  <a:lnTo>
                    <a:pt x="5130" y="121920"/>
                  </a:lnTo>
                  <a:lnTo>
                    <a:pt x="6883" y="123190"/>
                  </a:lnTo>
                  <a:lnTo>
                    <a:pt x="9550" y="124460"/>
                  </a:lnTo>
                  <a:lnTo>
                    <a:pt x="11176" y="124460"/>
                  </a:lnTo>
                  <a:lnTo>
                    <a:pt x="13690" y="125730"/>
                  </a:lnTo>
                  <a:lnTo>
                    <a:pt x="16484" y="127000"/>
                  </a:lnTo>
                  <a:lnTo>
                    <a:pt x="18376" y="127000"/>
                  </a:lnTo>
                  <a:lnTo>
                    <a:pt x="20485" y="128270"/>
                  </a:lnTo>
                  <a:lnTo>
                    <a:pt x="38646" y="128270"/>
                  </a:lnTo>
                  <a:lnTo>
                    <a:pt x="40982" y="127000"/>
                  </a:lnTo>
                  <a:lnTo>
                    <a:pt x="43192" y="127000"/>
                  </a:lnTo>
                  <a:lnTo>
                    <a:pt x="45453" y="125730"/>
                  </a:lnTo>
                  <a:lnTo>
                    <a:pt x="47523" y="124460"/>
                  </a:lnTo>
                  <a:lnTo>
                    <a:pt x="49593" y="124460"/>
                  </a:lnTo>
                  <a:lnTo>
                    <a:pt x="50253" y="123190"/>
                  </a:lnTo>
                  <a:lnTo>
                    <a:pt x="51574" y="123190"/>
                  </a:lnTo>
                  <a:lnTo>
                    <a:pt x="51765" y="124460"/>
                  </a:lnTo>
                  <a:lnTo>
                    <a:pt x="51917" y="124460"/>
                  </a:lnTo>
                  <a:lnTo>
                    <a:pt x="52133" y="125730"/>
                  </a:lnTo>
                  <a:lnTo>
                    <a:pt x="45427" y="130810"/>
                  </a:lnTo>
                  <a:lnTo>
                    <a:pt x="37236" y="134620"/>
                  </a:lnTo>
                  <a:lnTo>
                    <a:pt x="16560" y="134620"/>
                  </a:lnTo>
                  <a:lnTo>
                    <a:pt x="11125" y="132080"/>
                  </a:lnTo>
                  <a:lnTo>
                    <a:pt x="10388" y="132080"/>
                  </a:lnTo>
                  <a:lnTo>
                    <a:pt x="9486" y="130810"/>
                  </a:lnTo>
                  <a:lnTo>
                    <a:pt x="8623" y="130810"/>
                  </a:lnTo>
                  <a:lnTo>
                    <a:pt x="5130" y="132080"/>
                  </a:lnTo>
                  <a:lnTo>
                    <a:pt x="3467" y="134620"/>
                  </a:lnTo>
                  <a:lnTo>
                    <a:pt x="4419" y="138430"/>
                  </a:lnTo>
                  <a:lnTo>
                    <a:pt x="5588" y="139700"/>
                  </a:lnTo>
                  <a:lnTo>
                    <a:pt x="7048" y="140970"/>
                  </a:lnTo>
                  <a:lnTo>
                    <a:pt x="13906" y="143510"/>
                  </a:lnTo>
                  <a:lnTo>
                    <a:pt x="21336" y="144780"/>
                  </a:lnTo>
                  <a:lnTo>
                    <a:pt x="31915" y="144780"/>
                  </a:lnTo>
                  <a:lnTo>
                    <a:pt x="34798" y="143510"/>
                  </a:lnTo>
                  <a:lnTo>
                    <a:pt x="43929" y="142240"/>
                  </a:lnTo>
                  <a:lnTo>
                    <a:pt x="49796" y="139700"/>
                  </a:lnTo>
                  <a:lnTo>
                    <a:pt x="54965" y="135890"/>
                  </a:lnTo>
                  <a:lnTo>
                    <a:pt x="55257" y="137160"/>
                  </a:lnTo>
                  <a:lnTo>
                    <a:pt x="55880" y="138430"/>
                  </a:lnTo>
                  <a:lnTo>
                    <a:pt x="55130" y="139700"/>
                  </a:lnTo>
                  <a:lnTo>
                    <a:pt x="54330" y="139700"/>
                  </a:lnTo>
                  <a:lnTo>
                    <a:pt x="53555" y="140970"/>
                  </a:lnTo>
                  <a:lnTo>
                    <a:pt x="50469" y="143510"/>
                  </a:lnTo>
                  <a:lnTo>
                    <a:pt x="48666" y="144780"/>
                  </a:lnTo>
                  <a:lnTo>
                    <a:pt x="46951" y="146050"/>
                  </a:lnTo>
                  <a:lnTo>
                    <a:pt x="45008" y="147320"/>
                  </a:lnTo>
                  <a:lnTo>
                    <a:pt x="43116" y="147320"/>
                  </a:lnTo>
                  <a:lnTo>
                    <a:pt x="39154" y="149860"/>
                  </a:lnTo>
                  <a:lnTo>
                    <a:pt x="37084" y="149860"/>
                  </a:lnTo>
                  <a:lnTo>
                    <a:pt x="35064" y="151130"/>
                  </a:lnTo>
                  <a:lnTo>
                    <a:pt x="32969" y="151130"/>
                  </a:lnTo>
                  <a:lnTo>
                    <a:pt x="30962" y="152400"/>
                  </a:lnTo>
                  <a:lnTo>
                    <a:pt x="18059" y="152400"/>
                  </a:lnTo>
                  <a:lnTo>
                    <a:pt x="15278" y="151130"/>
                  </a:lnTo>
                  <a:lnTo>
                    <a:pt x="13423" y="151130"/>
                  </a:lnTo>
                  <a:lnTo>
                    <a:pt x="8851" y="149860"/>
                  </a:lnTo>
                  <a:lnTo>
                    <a:pt x="8039" y="149860"/>
                  </a:lnTo>
                  <a:lnTo>
                    <a:pt x="7759" y="151130"/>
                  </a:lnTo>
                  <a:lnTo>
                    <a:pt x="7975" y="151130"/>
                  </a:lnTo>
                  <a:lnTo>
                    <a:pt x="12877" y="153670"/>
                  </a:lnTo>
                  <a:lnTo>
                    <a:pt x="16192" y="153670"/>
                  </a:lnTo>
                  <a:lnTo>
                    <a:pt x="17767" y="154940"/>
                  </a:lnTo>
                  <a:lnTo>
                    <a:pt x="33528" y="154940"/>
                  </a:lnTo>
                  <a:lnTo>
                    <a:pt x="35788" y="153670"/>
                  </a:lnTo>
                  <a:lnTo>
                    <a:pt x="37998" y="153670"/>
                  </a:lnTo>
                  <a:lnTo>
                    <a:pt x="40259" y="152400"/>
                  </a:lnTo>
                  <a:lnTo>
                    <a:pt x="42430" y="152400"/>
                  </a:lnTo>
                  <a:lnTo>
                    <a:pt x="44640" y="151130"/>
                  </a:lnTo>
                  <a:lnTo>
                    <a:pt x="46748" y="149860"/>
                  </a:lnTo>
                  <a:lnTo>
                    <a:pt x="48920" y="149860"/>
                  </a:lnTo>
                  <a:lnTo>
                    <a:pt x="50863" y="148590"/>
                  </a:lnTo>
                  <a:lnTo>
                    <a:pt x="52908" y="147320"/>
                  </a:lnTo>
                  <a:lnTo>
                    <a:pt x="54660" y="144780"/>
                  </a:lnTo>
                  <a:lnTo>
                    <a:pt x="56464" y="143510"/>
                  </a:lnTo>
                  <a:lnTo>
                    <a:pt x="57708" y="143510"/>
                  </a:lnTo>
                  <a:lnTo>
                    <a:pt x="58407" y="144780"/>
                  </a:lnTo>
                  <a:lnTo>
                    <a:pt x="58801" y="144780"/>
                  </a:lnTo>
                  <a:lnTo>
                    <a:pt x="57492" y="147320"/>
                  </a:lnTo>
                  <a:lnTo>
                    <a:pt x="56794" y="147320"/>
                  </a:lnTo>
                  <a:lnTo>
                    <a:pt x="50825" y="153670"/>
                  </a:lnTo>
                  <a:lnTo>
                    <a:pt x="43992" y="157480"/>
                  </a:lnTo>
                  <a:lnTo>
                    <a:pt x="36461" y="160020"/>
                  </a:lnTo>
                  <a:lnTo>
                    <a:pt x="28409" y="161290"/>
                  </a:lnTo>
                  <a:lnTo>
                    <a:pt x="18402" y="161290"/>
                  </a:lnTo>
                  <a:lnTo>
                    <a:pt x="15773" y="162560"/>
                  </a:lnTo>
                  <a:lnTo>
                    <a:pt x="14135" y="165100"/>
                  </a:lnTo>
                  <a:lnTo>
                    <a:pt x="15189" y="168910"/>
                  </a:lnTo>
                  <a:lnTo>
                    <a:pt x="16598" y="170180"/>
                  </a:lnTo>
                  <a:lnTo>
                    <a:pt x="18326" y="171450"/>
                  </a:lnTo>
                  <a:lnTo>
                    <a:pt x="31953" y="171450"/>
                  </a:lnTo>
                  <a:lnTo>
                    <a:pt x="34823" y="170180"/>
                  </a:lnTo>
                  <a:lnTo>
                    <a:pt x="37604" y="170180"/>
                  </a:lnTo>
                  <a:lnTo>
                    <a:pt x="45059" y="167640"/>
                  </a:lnTo>
                  <a:lnTo>
                    <a:pt x="51943" y="163830"/>
                  </a:lnTo>
                  <a:lnTo>
                    <a:pt x="58178" y="160020"/>
                  </a:lnTo>
                  <a:lnTo>
                    <a:pt x="63677" y="154940"/>
                  </a:lnTo>
                  <a:lnTo>
                    <a:pt x="64147" y="154940"/>
                  </a:lnTo>
                  <a:lnTo>
                    <a:pt x="65138" y="157480"/>
                  </a:lnTo>
                  <a:lnTo>
                    <a:pt x="64579" y="157480"/>
                  </a:lnTo>
                  <a:lnTo>
                    <a:pt x="63411" y="160020"/>
                  </a:lnTo>
                  <a:lnTo>
                    <a:pt x="62166" y="161290"/>
                  </a:lnTo>
                  <a:lnTo>
                    <a:pt x="61010" y="163830"/>
                  </a:lnTo>
                  <a:lnTo>
                    <a:pt x="59499" y="165100"/>
                  </a:lnTo>
                  <a:lnTo>
                    <a:pt x="58127" y="166370"/>
                  </a:lnTo>
                  <a:lnTo>
                    <a:pt x="56451" y="167640"/>
                  </a:lnTo>
                  <a:lnTo>
                    <a:pt x="54838" y="168910"/>
                  </a:lnTo>
                  <a:lnTo>
                    <a:pt x="53086" y="170180"/>
                  </a:lnTo>
                  <a:lnTo>
                    <a:pt x="51384" y="171450"/>
                  </a:lnTo>
                  <a:lnTo>
                    <a:pt x="49504" y="172720"/>
                  </a:lnTo>
                  <a:lnTo>
                    <a:pt x="47701" y="173990"/>
                  </a:lnTo>
                  <a:lnTo>
                    <a:pt x="45732" y="175260"/>
                  </a:lnTo>
                  <a:lnTo>
                    <a:pt x="43891" y="175260"/>
                  </a:lnTo>
                  <a:lnTo>
                    <a:pt x="41948" y="176530"/>
                  </a:lnTo>
                  <a:lnTo>
                    <a:pt x="40119" y="177800"/>
                  </a:lnTo>
                  <a:lnTo>
                    <a:pt x="35585" y="177800"/>
                  </a:lnTo>
                  <a:lnTo>
                    <a:pt x="33858" y="179070"/>
                  </a:lnTo>
                  <a:lnTo>
                    <a:pt x="21170" y="179070"/>
                  </a:lnTo>
                  <a:lnTo>
                    <a:pt x="21069" y="180340"/>
                  </a:lnTo>
                  <a:lnTo>
                    <a:pt x="24917" y="180340"/>
                  </a:lnTo>
                  <a:lnTo>
                    <a:pt x="25946" y="181610"/>
                  </a:lnTo>
                  <a:lnTo>
                    <a:pt x="31572" y="181610"/>
                  </a:lnTo>
                  <a:lnTo>
                    <a:pt x="33286" y="180340"/>
                  </a:lnTo>
                  <a:lnTo>
                    <a:pt x="40830" y="180340"/>
                  </a:lnTo>
                  <a:lnTo>
                    <a:pt x="42811" y="179070"/>
                  </a:lnTo>
                  <a:lnTo>
                    <a:pt x="44919" y="179070"/>
                  </a:lnTo>
                  <a:lnTo>
                    <a:pt x="46926" y="177800"/>
                  </a:lnTo>
                  <a:lnTo>
                    <a:pt x="49098" y="176530"/>
                  </a:lnTo>
                  <a:lnTo>
                    <a:pt x="51092" y="175260"/>
                  </a:lnTo>
                  <a:lnTo>
                    <a:pt x="53174" y="175260"/>
                  </a:lnTo>
                  <a:lnTo>
                    <a:pt x="55092" y="173990"/>
                  </a:lnTo>
                  <a:lnTo>
                    <a:pt x="57073" y="172720"/>
                  </a:lnTo>
                  <a:lnTo>
                    <a:pt x="58889" y="170180"/>
                  </a:lnTo>
                  <a:lnTo>
                    <a:pt x="60807" y="168910"/>
                  </a:lnTo>
                  <a:lnTo>
                    <a:pt x="62407" y="167640"/>
                  </a:lnTo>
                  <a:lnTo>
                    <a:pt x="64147" y="166370"/>
                  </a:lnTo>
                  <a:lnTo>
                    <a:pt x="65519" y="163830"/>
                  </a:lnTo>
                  <a:lnTo>
                    <a:pt x="66979" y="162560"/>
                  </a:lnTo>
                  <a:lnTo>
                    <a:pt x="67881" y="161290"/>
                  </a:lnTo>
                  <a:lnTo>
                    <a:pt x="68440" y="162560"/>
                  </a:lnTo>
                  <a:lnTo>
                    <a:pt x="68973" y="162560"/>
                  </a:lnTo>
                  <a:lnTo>
                    <a:pt x="69545" y="163830"/>
                  </a:lnTo>
                  <a:lnTo>
                    <a:pt x="67945" y="167640"/>
                  </a:lnTo>
                  <a:lnTo>
                    <a:pt x="65824" y="170180"/>
                  </a:lnTo>
                  <a:lnTo>
                    <a:pt x="63195" y="173990"/>
                  </a:lnTo>
                  <a:lnTo>
                    <a:pt x="57518" y="179070"/>
                  </a:lnTo>
                  <a:lnTo>
                    <a:pt x="50990" y="182880"/>
                  </a:lnTo>
                  <a:lnTo>
                    <a:pt x="43776" y="186690"/>
                  </a:lnTo>
                  <a:lnTo>
                    <a:pt x="36029" y="187960"/>
                  </a:lnTo>
                  <a:lnTo>
                    <a:pt x="32245" y="187960"/>
                  </a:lnTo>
                  <a:lnTo>
                    <a:pt x="30645" y="191770"/>
                  </a:lnTo>
                  <a:lnTo>
                    <a:pt x="31902" y="195580"/>
                  </a:lnTo>
                  <a:lnTo>
                    <a:pt x="33972" y="198120"/>
                  </a:lnTo>
                  <a:lnTo>
                    <a:pt x="36639" y="198120"/>
                  </a:lnTo>
                  <a:lnTo>
                    <a:pt x="39446" y="196850"/>
                  </a:lnTo>
                  <a:lnTo>
                    <a:pt x="41986" y="196850"/>
                  </a:lnTo>
                  <a:lnTo>
                    <a:pt x="44424" y="195580"/>
                  </a:lnTo>
                  <a:lnTo>
                    <a:pt x="54279" y="193040"/>
                  </a:lnTo>
                  <a:lnTo>
                    <a:pt x="63017" y="186690"/>
                  </a:lnTo>
                  <a:lnTo>
                    <a:pt x="70434" y="180340"/>
                  </a:lnTo>
                  <a:lnTo>
                    <a:pt x="76314" y="171450"/>
                  </a:lnTo>
                  <a:lnTo>
                    <a:pt x="76949" y="172720"/>
                  </a:lnTo>
                  <a:lnTo>
                    <a:pt x="77635" y="172720"/>
                  </a:lnTo>
                  <a:lnTo>
                    <a:pt x="78295" y="173990"/>
                  </a:lnTo>
                  <a:lnTo>
                    <a:pt x="77812" y="175260"/>
                  </a:lnTo>
                  <a:lnTo>
                    <a:pt x="77139" y="176530"/>
                  </a:lnTo>
                  <a:lnTo>
                    <a:pt x="76568" y="179070"/>
                  </a:lnTo>
                  <a:lnTo>
                    <a:pt x="75641" y="180340"/>
                  </a:lnTo>
                  <a:lnTo>
                    <a:pt x="74942" y="182880"/>
                  </a:lnTo>
                  <a:lnTo>
                    <a:pt x="73888" y="184150"/>
                  </a:lnTo>
                  <a:lnTo>
                    <a:pt x="72453" y="186690"/>
                  </a:lnTo>
                  <a:lnTo>
                    <a:pt x="71399" y="187960"/>
                  </a:lnTo>
                  <a:lnTo>
                    <a:pt x="69964" y="189230"/>
                  </a:lnTo>
                  <a:lnTo>
                    <a:pt x="68922" y="190500"/>
                  </a:lnTo>
                  <a:lnTo>
                    <a:pt x="66751" y="193040"/>
                  </a:lnTo>
                  <a:lnTo>
                    <a:pt x="62852" y="196850"/>
                  </a:lnTo>
                  <a:lnTo>
                    <a:pt x="63373" y="198120"/>
                  </a:lnTo>
                  <a:lnTo>
                    <a:pt x="63868" y="198120"/>
                  </a:lnTo>
                  <a:lnTo>
                    <a:pt x="67945" y="194310"/>
                  </a:lnTo>
                  <a:lnTo>
                    <a:pt x="70396" y="191770"/>
                  </a:lnTo>
                  <a:lnTo>
                    <a:pt x="71577" y="191770"/>
                  </a:lnTo>
                  <a:lnTo>
                    <a:pt x="72644" y="189230"/>
                  </a:lnTo>
                  <a:lnTo>
                    <a:pt x="74383" y="187960"/>
                  </a:lnTo>
                  <a:lnTo>
                    <a:pt x="76034" y="185420"/>
                  </a:lnTo>
                  <a:lnTo>
                    <a:pt x="77241" y="184150"/>
                  </a:lnTo>
                  <a:lnTo>
                    <a:pt x="78105" y="181610"/>
                  </a:lnTo>
                  <a:lnTo>
                    <a:pt x="79197" y="180340"/>
                  </a:lnTo>
                  <a:lnTo>
                    <a:pt x="79692" y="179070"/>
                  </a:lnTo>
                  <a:lnTo>
                    <a:pt x="80225" y="177800"/>
                  </a:lnTo>
                  <a:lnTo>
                    <a:pt x="80721" y="176530"/>
                  </a:lnTo>
                  <a:lnTo>
                    <a:pt x="83883" y="180340"/>
                  </a:lnTo>
                  <a:lnTo>
                    <a:pt x="86995" y="185420"/>
                  </a:lnTo>
                  <a:lnTo>
                    <a:pt x="87477" y="189230"/>
                  </a:lnTo>
                  <a:lnTo>
                    <a:pt x="87668" y="190500"/>
                  </a:lnTo>
                  <a:lnTo>
                    <a:pt x="90106" y="200660"/>
                  </a:lnTo>
                  <a:lnTo>
                    <a:pt x="94183" y="210820"/>
                  </a:lnTo>
                  <a:lnTo>
                    <a:pt x="99720" y="219710"/>
                  </a:lnTo>
                  <a:lnTo>
                    <a:pt x="106591" y="227330"/>
                  </a:lnTo>
                  <a:lnTo>
                    <a:pt x="97561" y="234950"/>
                  </a:lnTo>
                  <a:lnTo>
                    <a:pt x="87274" y="243840"/>
                  </a:lnTo>
                  <a:lnTo>
                    <a:pt x="77431" y="250190"/>
                  </a:lnTo>
                  <a:lnTo>
                    <a:pt x="69710" y="255270"/>
                  </a:lnTo>
                  <a:lnTo>
                    <a:pt x="62357" y="257810"/>
                  </a:lnTo>
                  <a:lnTo>
                    <a:pt x="58369" y="256540"/>
                  </a:lnTo>
                  <a:lnTo>
                    <a:pt x="42418" y="251460"/>
                  </a:lnTo>
                  <a:lnTo>
                    <a:pt x="30607" y="256540"/>
                  </a:lnTo>
                  <a:lnTo>
                    <a:pt x="30607" y="261620"/>
                  </a:lnTo>
                  <a:lnTo>
                    <a:pt x="42506" y="256540"/>
                  </a:lnTo>
                  <a:lnTo>
                    <a:pt x="57277" y="261620"/>
                  </a:lnTo>
                  <a:lnTo>
                    <a:pt x="94373" y="248920"/>
                  </a:lnTo>
                  <a:lnTo>
                    <a:pt x="104394" y="243840"/>
                  </a:lnTo>
                  <a:lnTo>
                    <a:pt x="107340" y="242570"/>
                  </a:lnTo>
                  <a:lnTo>
                    <a:pt x="112090" y="240030"/>
                  </a:lnTo>
                  <a:lnTo>
                    <a:pt x="115036" y="238760"/>
                  </a:lnTo>
                  <a:lnTo>
                    <a:pt x="121475" y="238760"/>
                  </a:lnTo>
                  <a:lnTo>
                    <a:pt x="121894" y="240030"/>
                  </a:lnTo>
                  <a:lnTo>
                    <a:pt x="124879" y="240030"/>
                  </a:lnTo>
                  <a:lnTo>
                    <a:pt x="125107" y="241300"/>
                  </a:lnTo>
                  <a:lnTo>
                    <a:pt x="126492" y="241300"/>
                  </a:lnTo>
                  <a:lnTo>
                    <a:pt x="127508" y="242570"/>
                  </a:lnTo>
                  <a:lnTo>
                    <a:pt x="128460" y="242570"/>
                  </a:lnTo>
                  <a:lnTo>
                    <a:pt x="129159" y="243840"/>
                  </a:lnTo>
                  <a:lnTo>
                    <a:pt x="129692" y="243840"/>
                  </a:lnTo>
                  <a:lnTo>
                    <a:pt x="131165" y="246380"/>
                  </a:lnTo>
                  <a:lnTo>
                    <a:pt x="131381" y="247650"/>
                  </a:lnTo>
                  <a:lnTo>
                    <a:pt x="131445" y="259080"/>
                  </a:lnTo>
                  <a:lnTo>
                    <a:pt x="130898" y="259080"/>
                  </a:lnTo>
                  <a:lnTo>
                    <a:pt x="130657" y="260350"/>
                  </a:lnTo>
                  <a:lnTo>
                    <a:pt x="129717" y="261620"/>
                  </a:lnTo>
                  <a:lnTo>
                    <a:pt x="129438" y="261620"/>
                  </a:lnTo>
                  <a:lnTo>
                    <a:pt x="128447" y="262890"/>
                  </a:lnTo>
                  <a:lnTo>
                    <a:pt x="127749" y="264160"/>
                  </a:lnTo>
                  <a:lnTo>
                    <a:pt x="126847" y="264160"/>
                  </a:lnTo>
                  <a:lnTo>
                    <a:pt x="125882" y="265430"/>
                  </a:lnTo>
                  <a:lnTo>
                    <a:pt x="123418" y="265430"/>
                  </a:lnTo>
                  <a:lnTo>
                    <a:pt x="123164" y="266700"/>
                  </a:lnTo>
                  <a:lnTo>
                    <a:pt x="115506" y="266700"/>
                  </a:lnTo>
                  <a:lnTo>
                    <a:pt x="113474" y="265430"/>
                  </a:lnTo>
                  <a:lnTo>
                    <a:pt x="112433" y="265430"/>
                  </a:lnTo>
                  <a:lnTo>
                    <a:pt x="110794" y="264160"/>
                  </a:lnTo>
                  <a:lnTo>
                    <a:pt x="109804" y="262890"/>
                  </a:lnTo>
                  <a:lnTo>
                    <a:pt x="109601" y="262890"/>
                  </a:lnTo>
                  <a:lnTo>
                    <a:pt x="109321" y="261620"/>
                  </a:lnTo>
                  <a:lnTo>
                    <a:pt x="108750" y="261620"/>
                  </a:lnTo>
                  <a:lnTo>
                    <a:pt x="108585" y="260350"/>
                  </a:lnTo>
                  <a:lnTo>
                    <a:pt x="108242" y="260350"/>
                  </a:lnTo>
                  <a:lnTo>
                    <a:pt x="108089" y="259080"/>
                  </a:lnTo>
                  <a:lnTo>
                    <a:pt x="107962" y="256540"/>
                  </a:lnTo>
                  <a:lnTo>
                    <a:pt x="108305" y="255270"/>
                  </a:lnTo>
                  <a:lnTo>
                    <a:pt x="109321" y="254000"/>
                  </a:lnTo>
                  <a:lnTo>
                    <a:pt x="109728" y="252730"/>
                  </a:lnTo>
                  <a:lnTo>
                    <a:pt x="110871" y="252730"/>
                  </a:lnTo>
                  <a:lnTo>
                    <a:pt x="110782" y="254000"/>
                  </a:lnTo>
                  <a:lnTo>
                    <a:pt x="110693" y="255270"/>
                  </a:lnTo>
                  <a:lnTo>
                    <a:pt x="110604" y="256540"/>
                  </a:lnTo>
                  <a:lnTo>
                    <a:pt x="112255" y="259080"/>
                  </a:lnTo>
                  <a:lnTo>
                    <a:pt x="116636" y="259080"/>
                  </a:lnTo>
                  <a:lnTo>
                    <a:pt x="118541" y="257810"/>
                  </a:lnTo>
                  <a:lnTo>
                    <a:pt x="118592" y="254000"/>
                  </a:lnTo>
                  <a:lnTo>
                    <a:pt x="118402" y="252730"/>
                  </a:lnTo>
                  <a:lnTo>
                    <a:pt x="117932" y="252730"/>
                  </a:lnTo>
                  <a:lnTo>
                    <a:pt x="117436" y="251460"/>
                  </a:lnTo>
                  <a:lnTo>
                    <a:pt x="116636" y="251460"/>
                  </a:lnTo>
                  <a:lnTo>
                    <a:pt x="116497" y="250190"/>
                  </a:lnTo>
                  <a:lnTo>
                    <a:pt x="116357" y="250190"/>
                  </a:lnTo>
                  <a:lnTo>
                    <a:pt x="114350" y="248920"/>
                  </a:lnTo>
                  <a:lnTo>
                    <a:pt x="112826" y="248920"/>
                  </a:lnTo>
                  <a:lnTo>
                    <a:pt x="112826" y="251460"/>
                  </a:lnTo>
                  <a:lnTo>
                    <a:pt x="111683" y="252730"/>
                  </a:lnTo>
                  <a:lnTo>
                    <a:pt x="110909" y="252730"/>
                  </a:lnTo>
                  <a:lnTo>
                    <a:pt x="111582" y="251460"/>
                  </a:lnTo>
                  <a:lnTo>
                    <a:pt x="112826" y="251460"/>
                  </a:lnTo>
                  <a:lnTo>
                    <a:pt x="112826" y="248920"/>
                  </a:lnTo>
                  <a:lnTo>
                    <a:pt x="112560" y="248920"/>
                  </a:lnTo>
                  <a:lnTo>
                    <a:pt x="110959" y="250190"/>
                  </a:lnTo>
                  <a:lnTo>
                    <a:pt x="110058" y="250190"/>
                  </a:lnTo>
                  <a:lnTo>
                    <a:pt x="109093" y="251460"/>
                  </a:lnTo>
                  <a:lnTo>
                    <a:pt x="108089" y="251460"/>
                  </a:lnTo>
                  <a:lnTo>
                    <a:pt x="107480" y="252730"/>
                  </a:lnTo>
                  <a:lnTo>
                    <a:pt x="105879" y="254000"/>
                  </a:lnTo>
                  <a:lnTo>
                    <a:pt x="105206" y="256540"/>
                  </a:lnTo>
                  <a:lnTo>
                    <a:pt x="105041" y="257810"/>
                  </a:lnTo>
                  <a:lnTo>
                    <a:pt x="105016" y="259080"/>
                  </a:lnTo>
                  <a:lnTo>
                    <a:pt x="105283" y="260350"/>
                  </a:lnTo>
                  <a:lnTo>
                    <a:pt x="105371" y="261620"/>
                  </a:lnTo>
                  <a:lnTo>
                    <a:pt x="105651" y="261620"/>
                  </a:lnTo>
                  <a:lnTo>
                    <a:pt x="106299" y="264160"/>
                  </a:lnTo>
                  <a:lnTo>
                    <a:pt x="106832" y="264160"/>
                  </a:lnTo>
                  <a:lnTo>
                    <a:pt x="107302" y="265430"/>
                  </a:lnTo>
                  <a:lnTo>
                    <a:pt x="108051" y="266700"/>
                  </a:lnTo>
                  <a:lnTo>
                    <a:pt x="109143" y="267970"/>
                  </a:lnTo>
                  <a:lnTo>
                    <a:pt x="106006" y="267970"/>
                  </a:lnTo>
                  <a:lnTo>
                    <a:pt x="102781" y="269240"/>
                  </a:lnTo>
                  <a:lnTo>
                    <a:pt x="96062" y="270510"/>
                  </a:lnTo>
                  <a:lnTo>
                    <a:pt x="92494" y="271780"/>
                  </a:lnTo>
                  <a:lnTo>
                    <a:pt x="88049" y="275590"/>
                  </a:lnTo>
                  <a:lnTo>
                    <a:pt x="86715" y="276860"/>
                  </a:lnTo>
                  <a:lnTo>
                    <a:pt x="85280" y="279400"/>
                  </a:lnTo>
                  <a:lnTo>
                    <a:pt x="84328" y="280670"/>
                  </a:lnTo>
                  <a:lnTo>
                    <a:pt x="83972" y="281940"/>
                  </a:lnTo>
                  <a:lnTo>
                    <a:pt x="83743" y="281940"/>
                  </a:lnTo>
                  <a:lnTo>
                    <a:pt x="83134" y="284480"/>
                  </a:lnTo>
                  <a:lnTo>
                    <a:pt x="82130" y="288290"/>
                  </a:lnTo>
                  <a:lnTo>
                    <a:pt x="82232" y="289560"/>
                  </a:lnTo>
                  <a:lnTo>
                    <a:pt x="82346" y="290830"/>
                  </a:lnTo>
                  <a:lnTo>
                    <a:pt x="82448" y="292100"/>
                  </a:lnTo>
                  <a:lnTo>
                    <a:pt x="84696" y="297180"/>
                  </a:lnTo>
                  <a:lnTo>
                    <a:pt x="85737" y="298450"/>
                  </a:lnTo>
                  <a:lnTo>
                    <a:pt x="86944" y="300990"/>
                  </a:lnTo>
                  <a:lnTo>
                    <a:pt x="87909" y="300990"/>
                  </a:lnTo>
                  <a:lnTo>
                    <a:pt x="89179" y="302260"/>
                  </a:lnTo>
                  <a:lnTo>
                    <a:pt x="90004" y="303530"/>
                  </a:lnTo>
                  <a:lnTo>
                    <a:pt x="91300" y="303530"/>
                  </a:lnTo>
                  <a:lnTo>
                    <a:pt x="94716" y="306070"/>
                  </a:lnTo>
                  <a:lnTo>
                    <a:pt x="98666" y="304800"/>
                  </a:lnTo>
                  <a:lnTo>
                    <a:pt x="102933" y="302260"/>
                  </a:lnTo>
                  <a:lnTo>
                    <a:pt x="104101" y="300990"/>
                  </a:lnTo>
                  <a:lnTo>
                    <a:pt x="104927" y="299720"/>
                  </a:lnTo>
                  <a:lnTo>
                    <a:pt x="105841" y="298450"/>
                  </a:lnTo>
                  <a:lnTo>
                    <a:pt x="106070" y="297180"/>
                  </a:lnTo>
                  <a:lnTo>
                    <a:pt x="105867" y="295910"/>
                  </a:lnTo>
                  <a:lnTo>
                    <a:pt x="105651" y="294640"/>
                  </a:lnTo>
                  <a:lnTo>
                    <a:pt x="104965" y="293370"/>
                  </a:lnTo>
                  <a:lnTo>
                    <a:pt x="103797" y="292100"/>
                  </a:lnTo>
                  <a:lnTo>
                    <a:pt x="103314" y="290830"/>
                  </a:lnTo>
                  <a:lnTo>
                    <a:pt x="97536" y="290830"/>
                  </a:lnTo>
                  <a:lnTo>
                    <a:pt x="96621" y="292100"/>
                  </a:lnTo>
                  <a:lnTo>
                    <a:pt x="96532" y="293370"/>
                  </a:lnTo>
                  <a:lnTo>
                    <a:pt x="96431" y="294640"/>
                  </a:lnTo>
                  <a:lnTo>
                    <a:pt x="96342" y="295910"/>
                  </a:lnTo>
                  <a:lnTo>
                    <a:pt x="97993" y="298450"/>
                  </a:lnTo>
                  <a:lnTo>
                    <a:pt x="101701" y="298450"/>
                  </a:lnTo>
                  <a:lnTo>
                    <a:pt x="103073" y="297180"/>
                  </a:lnTo>
                  <a:lnTo>
                    <a:pt x="103835" y="295910"/>
                  </a:lnTo>
                  <a:lnTo>
                    <a:pt x="103606" y="297180"/>
                  </a:lnTo>
                  <a:lnTo>
                    <a:pt x="103505" y="298450"/>
                  </a:lnTo>
                  <a:lnTo>
                    <a:pt x="103009" y="298450"/>
                  </a:lnTo>
                  <a:lnTo>
                    <a:pt x="102273" y="299720"/>
                  </a:lnTo>
                  <a:lnTo>
                    <a:pt x="101295" y="300990"/>
                  </a:lnTo>
                  <a:lnTo>
                    <a:pt x="97980" y="302260"/>
                  </a:lnTo>
                  <a:lnTo>
                    <a:pt x="95135" y="302260"/>
                  </a:lnTo>
                  <a:lnTo>
                    <a:pt x="92951" y="300990"/>
                  </a:lnTo>
                  <a:lnTo>
                    <a:pt x="92646" y="300990"/>
                  </a:lnTo>
                  <a:lnTo>
                    <a:pt x="92481" y="299720"/>
                  </a:lnTo>
                  <a:lnTo>
                    <a:pt x="91605" y="299720"/>
                  </a:lnTo>
                  <a:lnTo>
                    <a:pt x="90690" y="298450"/>
                  </a:lnTo>
                  <a:lnTo>
                    <a:pt x="90030" y="298450"/>
                  </a:lnTo>
                  <a:lnTo>
                    <a:pt x="89179" y="297180"/>
                  </a:lnTo>
                  <a:lnTo>
                    <a:pt x="88519" y="295910"/>
                  </a:lnTo>
                  <a:lnTo>
                    <a:pt x="87210" y="290830"/>
                  </a:lnTo>
                  <a:lnTo>
                    <a:pt x="87287" y="288290"/>
                  </a:lnTo>
                  <a:lnTo>
                    <a:pt x="88226" y="285750"/>
                  </a:lnTo>
                  <a:lnTo>
                    <a:pt x="88760" y="284480"/>
                  </a:lnTo>
                  <a:lnTo>
                    <a:pt x="88963" y="284480"/>
                  </a:lnTo>
                  <a:lnTo>
                    <a:pt x="89268" y="283210"/>
                  </a:lnTo>
                  <a:lnTo>
                    <a:pt x="89865" y="283210"/>
                  </a:lnTo>
                  <a:lnTo>
                    <a:pt x="91147" y="280670"/>
                  </a:lnTo>
                  <a:lnTo>
                    <a:pt x="92214" y="280670"/>
                  </a:lnTo>
                  <a:lnTo>
                    <a:pt x="93345" y="279400"/>
                  </a:lnTo>
                  <a:lnTo>
                    <a:pt x="95592" y="278130"/>
                  </a:lnTo>
                  <a:lnTo>
                    <a:pt x="98272" y="276860"/>
                  </a:lnTo>
                  <a:lnTo>
                    <a:pt x="101028" y="276860"/>
                  </a:lnTo>
                  <a:lnTo>
                    <a:pt x="103797" y="275590"/>
                  </a:lnTo>
                  <a:lnTo>
                    <a:pt x="122910" y="275590"/>
                  </a:lnTo>
                  <a:lnTo>
                    <a:pt x="125272" y="274320"/>
                  </a:lnTo>
                  <a:lnTo>
                    <a:pt x="126657" y="274320"/>
                  </a:lnTo>
                  <a:lnTo>
                    <a:pt x="123990" y="276860"/>
                  </a:lnTo>
                  <a:lnTo>
                    <a:pt x="121145" y="278130"/>
                  </a:lnTo>
                  <a:lnTo>
                    <a:pt x="118452" y="281940"/>
                  </a:lnTo>
                  <a:lnTo>
                    <a:pt x="115773" y="284480"/>
                  </a:lnTo>
                  <a:lnTo>
                    <a:pt x="113220" y="287020"/>
                  </a:lnTo>
                  <a:lnTo>
                    <a:pt x="111099" y="293370"/>
                  </a:lnTo>
                  <a:lnTo>
                    <a:pt x="110617" y="295910"/>
                  </a:lnTo>
                  <a:lnTo>
                    <a:pt x="110655" y="302260"/>
                  </a:lnTo>
                  <a:lnTo>
                    <a:pt x="121856" y="317500"/>
                  </a:lnTo>
                  <a:lnTo>
                    <a:pt x="135051" y="317500"/>
                  </a:lnTo>
                  <a:lnTo>
                    <a:pt x="136017" y="316230"/>
                  </a:lnTo>
                  <a:lnTo>
                    <a:pt x="136944" y="314960"/>
                  </a:lnTo>
                  <a:lnTo>
                    <a:pt x="137833" y="314960"/>
                  </a:lnTo>
                  <a:lnTo>
                    <a:pt x="138290" y="313690"/>
                  </a:lnTo>
                  <a:lnTo>
                    <a:pt x="138747" y="313690"/>
                  </a:lnTo>
                  <a:lnTo>
                    <a:pt x="139153" y="312420"/>
                  </a:lnTo>
                  <a:lnTo>
                    <a:pt x="139471" y="312420"/>
                  </a:lnTo>
                  <a:lnTo>
                    <a:pt x="140373" y="311150"/>
                  </a:lnTo>
                  <a:lnTo>
                    <a:pt x="140881" y="308610"/>
                  </a:lnTo>
                  <a:lnTo>
                    <a:pt x="140817" y="307340"/>
                  </a:lnTo>
                  <a:lnTo>
                    <a:pt x="140741" y="306070"/>
                  </a:lnTo>
                  <a:lnTo>
                    <a:pt x="140677" y="304800"/>
                  </a:lnTo>
                  <a:lnTo>
                    <a:pt x="140220" y="303530"/>
                  </a:lnTo>
                  <a:lnTo>
                    <a:pt x="139801" y="302260"/>
                  </a:lnTo>
                  <a:lnTo>
                    <a:pt x="138226" y="300990"/>
                  </a:lnTo>
                  <a:lnTo>
                    <a:pt x="136779" y="299720"/>
                  </a:lnTo>
                  <a:lnTo>
                    <a:pt x="131279" y="299720"/>
                  </a:lnTo>
                  <a:lnTo>
                    <a:pt x="129755" y="300990"/>
                  </a:lnTo>
                  <a:lnTo>
                    <a:pt x="128981" y="302260"/>
                  </a:lnTo>
                  <a:lnTo>
                    <a:pt x="128739" y="303530"/>
                  </a:lnTo>
                  <a:lnTo>
                    <a:pt x="128651" y="304800"/>
                  </a:lnTo>
                  <a:lnTo>
                    <a:pt x="128562" y="306070"/>
                  </a:lnTo>
                  <a:lnTo>
                    <a:pt x="129959" y="308610"/>
                  </a:lnTo>
                  <a:lnTo>
                    <a:pt x="134150" y="308610"/>
                  </a:lnTo>
                  <a:lnTo>
                    <a:pt x="136182" y="307340"/>
                  </a:lnTo>
                  <a:lnTo>
                    <a:pt x="136690" y="303530"/>
                  </a:lnTo>
                  <a:lnTo>
                    <a:pt x="136461" y="303530"/>
                  </a:lnTo>
                  <a:lnTo>
                    <a:pt x="136017" y="302260"/>
                  </a:lnTo>
                  <a:lnTo>
                    <a:pt x="136512" y="302260"/>
                  </a:lnTo>
                  <a:lnTo>
                    <a:pt x="136956" y="303530"/>
                  </a:lnTo>
                  <a:lnTo>
                    <a:pt x="137642" y="303530"/>
                  </a:lnTo>
                  <a:lnTo>
                    <a:pt x="137896" y="304800"/>
                  </a:lnTo>
                  <a:lnTo>
                    <a:pt x="138049" y="304800"/>
                  </a:lnTo>
                  <a:lnTo>
                    <a:pt x="138137" y="306070"/>
                  </a:lnTo>
                  <a:lnTo>
                    <a:pt x="132600" y="314960"/>
                  </a:lnTo>
                  <a:lnTo>
                    <a:pt x="126682" y="314960"/>
                  </a:lnTo>
                  <a:lnTo>
                    <a:pt x="126288" y="313690"/>
                  </a:lnTo>
                  <a:lnTo>
                    <a:pt x="124142" y="313690"/>
                  </a:lnTo>
                  <a:lnTo>
                    <a:pt x="123164" y="312420"/>
                  </a:lnTo>
                  <a:lnTo>
                    <a:pt x="121500" y="311150"/>
                  </a:lnTo>
                  <a:lnTo>
                    <a:pt x="119672" y="309880"/>
                  </a:lnTo>
                  <a:lnTo>
                    <a:pt x="118567" y="308610"/>
                  </a:lnTo>
                  <a:lnTo>
                    <a:pt x="117716" y="307340"/>
                  </a:lnTo>
                  <a:lnTo>
                    <a:pt x="116281" y="304800"/>
                  </a:lnTo>
                  <a:lnTo>
                    <a:pt x="115443" y="302260"/>
                  </a:lnTo>
                  <a:lnTo>
                    <a:pt x="115443" y="294640"/>
                  </a:lnTo>
                  <a:lnTo>
                    <a:pt x="117462" y="289560"/>
                  </a:lnTo>
                  <a:lnTo>
                    <a:pt x="120688" y="287020"/>
                  </a:lnTo>
                  <a:lnTo>
                    <a:pt x="121666" y="285750"/>
                  </a:lnTo>
                  <a:lnTo>
                    <a:pt x="123050" y="285750"/>
                  </a:lnTo>
                  <a:lnTo>
                    <a:pt x="124790" y="284480"/>
                  </a:lnTo>
                  <a:lnTo>
                    <a:pt x="125755" y="284480"/>
                  </a:lnTo>
                  <a:lnTo>
                    <a:pt x="127863" y="283210"/>
                  </a:lnTo>
                  <a:lnTo>
                    <a:pt x="136855" y="283210"/>
                  </a:lnTo>
                  <a:lnTo>
                    <a:pt x="137896" y="284480"/>
                  </a:lnTo>
                  <a:lnTo>
                    <a:pt x="143535" y="285750"/>
                  </a:lnTo>
                  <a:lnTo>
                    <a:pt x="150025" y="309880"/>
                  </a:lnTo>
                  <a:lnTo>
                    <a:pt x="150139" y="311150"/>
                  </a:lnTo>
                  <a:lnTo>
                    <a:pt x="150253" y="312420"/>
                  </a:lnTo>
                  <a:lnTo>
                    <a:pt x="150368" y="313690"/>
                  </a:lnTo>
                  <a:lnTo>
                    <a:pt x="150482" y="314960"/>
                  </a:lnTo>
                  <a:lnTo>
                    <a:pt x="150596" y="316230"/>
                  </a:lnTo>
                  <a:lnTo>
                    <a:pt x="150723" y="314960"/>
                  </a:lnTo>
                  <a:lnTo>
                    <a:pt x="150837" y="313690"/>
                  </a:lnTo>
                  <a:lnTo>
                    <a:pt x="150964" y="312420"/>
                  </a:lnTo>
                  <a:lnTo>
                    <a:pt x="151091" y="311150"/>
                  </a:lnTo>
                  <a:lnTo>
                    <a:pt x="163360" y="284480"/>
                  </a:lnTo>
                  <a:lnTo>
                    <a:pt x="164401" y="283210"/>
                  </a:lnTo>
                  <a:lnTo>
                    <a:pt x="175183" y="283210"/>
                  </a:lnTo>
                  <a:lnTo>
                    <a:pt x="176123" y="284480"/>
                  </a:lnTo>
                  <a:lnTo>
                    <a:pt x="177952" y="284480"/>
                  </a:lnTo>
                  <a:lnTo>
                    <a:pt x="178193" y="285750"/>
                  </a:lnTo>
                  <a:lnTo>
                    <a:pt x="179133" y="285750"/>
                  </a:lnTo>
                  <a:lnTo>
                    <a:pt x="180555" y="287020"/>
                  </a:lnTo>
                  <a:lnTo>
                    <a:pt x="183781" y="289560"/>
                  </a:lnTo>
                  <a:lnTo>
                    <a:pt x="185801" y="294640"/>
                  </a:lnTo>
                  <a:lnTo>
                    <a:pt x="185801" y="302260"/>
                  </a:lnTo>
                  <a:lnTo>
                    <a:pt x="180238" y="311150"/>
                  </a:lnTo>
                  <a:lnTo>
                    <a:pt x="179501" y="312420"/>
                  </a:lnTo>
                  <a:lnTo>
                    <a:pt x="178079" y="312420"/>
                  </a:lnTo>
                  <a:lnTo>
                    <a:pt x="177101" y="313690"/>
                  </a:lnTo>
                  <a:lnTo>
                    <a:pt x="174955" y="313690"/>
                  </a:lnTo>
                  <a:lnTo>
                    <a:pt x="174561" y="314960"/>
                  </a:lnTo>
                  <a:lnTo>
                    <a:pt x="168656" y="314960"/>
                  </a:lnTo>
                  <a:lnTo>
                    <a:pt x="165874" y="313690"/>
                  </a:lnTo>
                  <a:lnTo>
                    <a:pt x="163639" y="309880"/>
                  </a:lnTo>
                  <a:lnTo>
                    <a:pt x="163169" y="308610"/>
                  </a:lnTo>
                  <a:lnTo>
                    <a:pt x="163195" y="304800"/>
                  </a:lnTo>
                  <a:lnTo>
                    <a:pt x="163360" y="304800"/>
                  </a:lnTo>
                  <a:lnTo>
                    <a:pt x="163614" y="303530"/>
                  </a:lnTo>
                  <a:lnTo>
                    <a:pt x="164299" y="303530"/>
                  </a:lnTo>
                  <a:lnTo>
                    <a:pt x="164731" y="302260"/>
                  </a:lnTo>
                  <a:lnTo>
                    <a:pt x="165227" y="302260"/>
                  </a:lnTo>
                  <a:lnTo>
                    <a:pt x="164782" y="303530"/>
                  </a:lnTo>
                  <a:lnTo>
                    <a:pt x="164566" y="303530"/>
                  </a:lnTo>
                  <a:lnTo>
                    <a:pt x="165061" y="307340"/>
                  </a:lnTo>
                  <a:lnTo>
                    <a:pt x="167106" y="308610"/>
                  </a:lnTo>
                  <a:lnTo>
                    <a:pt x="171284" y="308610"/>
                  </a:lnTo>
                  <a:lnTo>
                    <a:pt x="172681" y="306070"/>
                  </a:lnTo>
                  <a:lnTo>
                    <a:pt x="172593" y="304800"/>
                  </a:lnTo>
                  <a:lnTo>
                    <a:pt x="172491" y="303530"/>
                  </a:lnTo>
                  <a:lnTo>
                    <a:pt x="172262" y="302260"/>
                  </a:lnTo>
                  <a:lnTo>
                    <a:pt x="171513" y="300990"/>
                  </a:lnTo>
                  <a:lnTo>
                    <a:pt x="170281" y="299720"/>
                  </a:lnTo>
                  <a:lnTo>
                    <a:pt x="164465" y="299720"/>
                  </a:lnTo>
                  <a:lnTo>
                    <a:pt x="163029" y="300990"/>
                  </a:lnTo>
                  <a:lnTo>
                    <a:pt x="161467" y="302260"/>
                  </a:lnTo>
                  <a:lnTo>
                    <a:pt x="160477" y="304800"/>
                  </a:lnTo>
                  <a:lnTo>
                    <a:pt x="160362" y="308610"/>
                  </a:lnTo>
                  <a:lnTo>
                    <a:pt x="160858" y="311150"/>
                  </a:lnTo>
                  <a:lnTo>
                    <a:pt x="162102" y="312420"/>
                  </a:lnTo>
                  <a:lnTo>
                    <a:pt x="162496" y="313690"/>
                  </a:lnTo>
                  <a:lnTo>
                    <a:pt x="163410" y="314960"/>
                  </a:lnTo>
                  <a:lnTo>
                    <a:pt x="164299" y="314960"/>
                  </a:lnTo>
                  <a:lnTo>
                    <a:pt x="165227" y="316230"/>
                  </a:lnTo>
                  <a:lnTo>
                    <a:pt x="165900" y="316230"/>
                  </a:lnTo>
                  <a:lnTo>
                    <a:pt x="167030" y="317500"/>
                  </a:lnTo>
                  <a:lnTo>
                    <a:pt x="179387" y="317500"/>
                  </a:lnTo>
                  <a:lnTo>
                    <a:pt x="190639" y="295910"/>
                  </a:lnTo>
                  <a:lnTo>
                    <a:pt x="190157" y="293370"/>
                  </a:lnTo>
                  <a:lnTo>
                    <a:pt x="189433" y="292100"/>
                  </a:lnTo>
                  <a:lnTo>
                    <a:pt x="188023" y="287020"/>
                  </a:lnTo>
                  <a:lnTo>
                    <a:pt x="185470" y="284480"/>
                  </a:lnTo>
                  <a:lnTo>
                    <a:pt x="184137" y="283210"/>
                  </a:lnTo>
                  <a:lnTo>
                    <a:pt x="182803" y="281940"/>
                  </a:lnTo>
                  <a:lnTo>
                    <a:pt x="180098" y="278130"/>
                  </a:lnTo>
                  <a:lnTo>
                    <a:pt x="177253" y="276860"/>
                  </a:lnTo>
                  <a:lnTo>
                    <a:pt x="174599" y="274320"/>
                  </a:lnTo>
                  <a:lnTo>
                    <a:pt x="178333" y="275590"/>
                  </a:lnTo>
                  <a:lnTo>
                    <a:pt x="197446" y="275590"/>
                  </a:lnTo>
                  <a:lnTo>
                    <a:pt x="200228" y="276860"/>
                  </a:lnTo>
                  <a:lnTo>
                    <a:pt x="202984" y="276860"/>
                  </a:lnTo>
                  <a:lnTo>
                    <a:pt x="205651" y="278130"/>
                  </a:lnTo>
                  <a:lnTo>
                    <a:pt x="209029" y="280670"/>
                  </a:lnTo>
                  <a:lnTo>
                    <a:pt x="210108" y="280670"/>
                  </a:lnTo>
                  <a:lnTo>
                    <a:pt x="211277" y="283210"/>
                  </a:lnTo>
                  <a:lnTo>
                    <a:pt x="211975" y="283210"/>
                  </a:lnTo>
                  <a:lnTo>
                    <a:pt x="212293" y="284480"/>
                  </a:lnTo>
                  <a:lnTo>
                    <a:pt x="212483" y="284480"/>
                  </a:lnTo>
                  <a:lnTo>
                    <a:pt x="213017" y="285750"/>
                  </a:lnTo>
                  <a:lnTo>
                    <a:pt x="213969" y="288290"/>
                  </a:lnTo>
                  <a:lnTo>
                    <a:pt x="214033" y="290830"/>
                  </a:lnTo>
                  <a:lnTo>
                    <a:pt x="212725" y="295910"/>
                  </a:lnTo>
                  <a:lnTo>
                    <a:pt x="212064" y="297180"/>
                  </a:lnTo>
                  <a:lnTo>
                    <a:pt x="210578" y="298450"/>
                  </a:lnTo>
                  <a:lnTo>
                    <a:pt x="209677" y="299720"/>
                  </a:lnTo>
                  <a:lnTo>
                    <a:pt x="209042" y="299720"/>
                  </a:lnTo>
                  <a:lnTo>
                    <a:pt x="208584" y="300990"/>
                  </a:lnTo>
                  <a:lnTo>
                    <a:pt x="206121" y="302260"/>
                  </a:lnTo>
                  <a:lnTo>
                    <a:pt x="203263" y="302260"/>
                  </a:lnTo>
                  <a:lnTo>
                    <a:pt x="199948" y="300990"/>
                  </a:lnTo>
                  <a:lnTo>
                    <a:pt x="198970" y="299720"/>
                  </a:lnTo>
                  <a:lnTo>
                    <a:pt x="198247" y="298450"/>
                  </a:lnTo>
                  <a:lnTo>
                    <a:pt x="197739" y="298450"/>
                  </a:lnTo>
                  <a:lnTo>
                    <a:pt x="197446" y="297180"/>
                  </a:lnTo>
                  <a:lnTo>
                    <a:pt x="197421" y="295910"/>
                  </a:lnTo>
                  <a:lnTo>
                    <a:pt x="198170" y="297180"/>
                  </a:lnTo>
                  <a:lnTo>
                    <a:pt x="199542" y="298450"/>
                  </a:lnTo>
                  <a:lnTo>
                    <a:pt x="203263" y="298450"/>
                  </a:lnTo>
                  <a:lnTo>
                    <a:pt x="204901" y="295910"/>
                  </a:lnTo>
                  <a:lnTo>
                    <a:pt x="204736" y="294640"/>
                  </a:lnTo>
                  <a:lnTo>
                    <a:pt x="204635" y="292100"/>
                  </a:lnTo>
                  <a:lnTo>
                    <a:pt x="203720" y="290830"/>
                  </a:lnTo>
                  <a:lnTo>
                    <a:pt x="197840" y="290830"/>
                  </a:lnTo>
                  <a:lnTo>
                    <a:pt x="197332" y="292100"/>
                  </a:lnTo>
                  <a:lnTo>
                    <a:pt x="196291" y="293370"/>
                  </a:lnTo>
                  <a:lnTo>
                    <a:pt x="195580" y="294640"/>
                  </a:lnTo>
                  <a:lnTo>
                    <a:pt x="195186" y="297180"/>
                  </a:lnTo>
                  <a:lnTo>
                    <a:pt x="195402" y="298450"/>
                  </a:lnTo>
                  <a:lnTo>
                    <a:pt x="196316" y="299720"/>
                  </a:lnTo>
                  <a:lnTo>
                    <a:pt x="197154" y="300990"/>
                  </a:lnTo>
                  <a:lnTo>
                    <a:pt x="198323" y="302260"/>
                  </a:lnTo>
                  <a:lnTo>
                    <a:pt x="202577" y="304800"/>
                  </a:lnTo>
                  <a:lnTo>
                    <a:pt x="206527" y="306070"/>
                  </a:lnTo>
                  <a:lnTo>
                    <a:pt x="209943" y="303530"/>
                  </a:lnTo>
                  <a:lnTo>
                    <a:pt x="211264" y="303530"/>
                  </a:lnTo>
                  <a:lnTo>
                    <a:pt x="212064" y="302260"/>
                  </a:lnTo>
                  <a:lnTo>
                    <a:pt x="213347" y="300990"/>
                  </a:lnTo>
                  <a:lnTo>
                    <a:pt x="214299" y="300990"/>
                  </a:lnTo>
                  <a:lnTo>
                    <a:pt x="215519" y="298450"/>
                  </a:lnTo>
                  <a:lnTo>
                    <a:pt x="216547" y="297180"/>
                  </a:lnTo>
                  <a:lnTo>
                    <a:pt x="218808" y="292100"/>
                  </a:lnTo>
                  <a:lnTo>
                    <a:pt x="218909" y="290830"/>
                  </a:lnTo>
                  <a:lnTo>
                    <a:pt x="219024" y="289560"/>
                  </a:lnTo>
                  <a:lnTo>
                    <a:pt x="219125" y="288290"/>
                  </a:lnTo>
                  <a:lnTo>
                    <a:pt x="218122" y="284480"/>
                  </a:lnTo>
                  <a:lnTo>
                    <a:pt x="217512" y="281940"/>
                  </a:lnTo>
                  <a:lnTo>
                    <a:pt x="217093" y="281940"/>
                  </a:lnTo>
                  <a:lnTo>
                    <a:pt x="216928" y="280670"/>
                  </a:lnTo>
                  <a:lnTo>
                    <a:pt x="215836" y="279400"/>
                  </a:lnTo>
                  <a:lnTo>
                    <a:pt x="198462" y="269240"/>
                  </a:lnTo>
                  <a:lnTo>
                    <a:pt x="195249" y="267970"/>
                  </a:lnTo>
                  <a:lnTo>
                    <a:pt x="192100" y="267970"/>
                  </a:lnTo>
                  <a:lnTo>
                    <a:pt x="193192" y="266700"/>
                  </a:lnTo>
                  <a:lnTo>
                    <a:pt x="193941" y="265430"/>
                  </a:lnTo>
                  <a:lnTo>
                    <a:pt x="194424" y="264160"/>
                  </a:lnTo>
                  <a:lnTo>
                    <a:pt x="194957" y="264160"/>
                  </a:lnTo>
                  <a:lnTo>
                    <a:pt x="195211" y="262890"/>
                  </a:lnTo>
                  <a:lnTo>
                    <a:pt x="195554" y="262890"/>
                  </a:lnTo>
                  <a:lnTo>
                    <a:pt x="195872" y="261620"/>
                  </a:lnTo>
                  <a:lnTo>
                    <a:pt x="196075" y="260350"/>
                  </a:lnTo>
                  <a:lnTo>
                    <a:pt x="196227" y="259080"/>
                  </a:lnTo>
                  <a:lnTo>
                    <a:pt x="196215" y="257810"/>
                  </a:lnTo>
                  <a:lnTo>
                    <a:pt x="196049" y="256540"/>
                  </a:lnTo>
                  <a:lnTo>
                    <a:pt x="195364" y="254000"/>
                  </a:lnTo>
                  <a:lnTo>
                    <a:pt x="193763" y="252730"/>
                  </a:lnTo>
                  <a:lnTo>
                    <a:pt x="193154" y="251460"/>
                  </a:lnTo>
                  <a:lnTo>
                    <a:pt x="192163" y="251460"/>
                  </a:lnTo>
                  <a:lnTo>
                    <a:pt x="191376" y="250190"/>
                  </a:lnTo>
                  <a:lnTo>
                    <a:pt x="190639" y="250190"/>
                  </a:lnTo>
                  <a:lnTo>
                    <a:pt x="190042" y="249809"/>
                  </a:lnTo>
                  <a:lnTo>
                    <a:pt x="190042" y="252730"/>
                  </a:lnTo>
                  <a:lnTo>
                    <a:pt x="189560" y="252730"/>
                  </a:lnTo>
                  <a:lnTo>
                    <a:pt x="188429" y="251460"/>
                  </a:lnTo>
                  <a:lnTo>
                    <a:pt x="189903" y="251460"/>
                  </a:lnTo>
                  <a:lnTo>
                    <a:pt x="190042" y="252730"/>
                  </a:lnTo>
                  <a:lnTo>
                    <a:pt x="190042" y="249809"/>
                  </a:lnTo>
                  <a:lnTo>
                    <a:pt x="188683" y="248920"/>
                  </a:lnTo>
                  <a:lnTo>
                    <a:pt x="186905" y="248920"/>
                  </a:lnTo>
                  <a:lnTo>
                    <a:pt x="185051" y="250190"/>
                  </a:lnTo>
                  <a:lnTo>
                    <a:pt x="184759" y="250190"/>
                  </a:lnTo>
                  <a:lnTo>
                    <a:pt x="184035" y="251460"/>
                  </a:lnTo>
                  <a:lnTo>
                    <a:pt x="183807" y="251460"/>
                  </a:lnTo>
                  <a:lnTo>
                    <a:pt x="183210" y="252730"/>
                  </a:lnTo>
                  <a:lnTo>
                    <a:pt x="182778" y="252730"/>
                  </a:lnTo>
                  <a:lnTo>
                    <a:pt x="182702" y="257810"/>
                  </a:lnTo>
                  <a:lnTo>
                    <a:pt x="184607" y="259080"/>
                  </a:lnTo>
                  <a:lnTo>
                    <a:pt x="189001" y="259080"/>
                  </a:lnTo>
                  <a:lnTo>
                    <a:pt x="190639" y="256540"/>
                  </a:lnTo>
                  <a:lnTo>
                    <a:pt x="190487" y="255270"/>
                  </a:lnTo>
                  <a:lnTo>
                    <a:pt x="190373" y="252730"/>
                  </a:lnTo>
                  <a:lnTo>
                    <a:pt x="191516" y="252730"/>
                  </a:lnTo>
                  <a:lnTo>
                    <a:pt x="191922" y="254000"/>
                  </a:lnTo>
                  <a:lnTo>
                    <a:pt x="192938" y="255270"/>
                  </a:lnTo>
                  <a:lnTo>
                    <a:pt x="193294" y="256540"/>
                  </a:lnTo>
                  <a:lnTo>
                    <a:pt x="193230" y="257810"/>
                  </a:lnTo>
                  <a:lnTo>
                    <a:pt x="193154" y="259080"/>
                  </a:lnTo>
                  <a:lnTo>
                    <a:pt x="192824" y="260350"/>
                  </a:lnTo>
                  <a:lnTo>
                    <a:pt x="192659" y="260350"/>
                  </a:lnTo>
                  <a:lnTo>
                    <a:pt x="192214" y="261620"/>
                  </a:lnTo>
                  <a:lnTo>
                    <a:pt x="191833" y="261620"/>
                  </a:lnTo>
                  <a:lnTo>
                    <a:pt x="191325" y="262890"/>
                  </a:lnTo>
                  <a:lnTo>
                    <a:pt x="190449" y="264160"/>
                  </a:lnTo>
                  <a:lnTo>
                    <a:pt x="189750" y="264160"/>
                  </a:lnTo>
                  <a:lnTo>
                    <a:pt x="188798" y="265430"/>
                  </a:lnTo>
                  <a:lnTo>
                    <a:pt x="187782" y="265430"/>
                  </a:lnTo>
                  <a:lnTo>
                    <a:pt x="185737" y="266700"/>
                  </a:lnTo>
                  <a:lnTo>
                    <a:pt x="178333" y="266700"/>
                  </a:lnTo>
                  <a:lnTo>
                    <a:pt x="176695" y="265430"/>
                  </a:lnTo>
                  <a:lnTo>
                    <a:pt x="175374" y="265430"/>
                  </a:lnTo>
                  <a:lnTo>
                    <a:pt x="173926" y="264160"/>
                  </a:lnTo>
                  <a:lnTo>
                    <a:pt x="173342" y="262890"/>
                  </a:lnTo>
                  <a:lnTo>
                    <a:pt x="172707" y="262890"/>
                  </a:lnTo>
                  <a:lnTo>
                    <a:pt x="171538" y="261620"/>
                  </a:lnTo>
                  <a:lnTo>
                    <a:pt x="170789" y="260350"/>
                  </a:lnTo>
                  <a:lnTo>
                    <a:pt x="170421" y="260350"/>
                  </a:lnTo>
                  <a:lnTo>
                    <a:pt x="169976" y="259080"/>
                  </a:lnTo>
                  <a:lnTo>
                    <a:pt x="170078" y="246380"/>
                  </a:lnTo>
                  <a:lnTo>
                    <a:pt x="170713" y="245110"/>
                  </a:lnTo>
                  <a:lnTo>
                    <a:pt x="171018" y="245110"/>
                  </a:lnTo>
                  <a:lnTo>
                    <a:pt x="171564" y="243840"/>
                  </a:lnTo>
                  <a:lnTo>
                    <a:pt x="172681" y="243840"/>
                  </a:lnTo>
                  <a:lnTo>
                    <a:pt x="173863" y="242570"/>
                  </a:lnTo>
                  <a:lnTo>
                    <a:pt x="174612" y="241300"/>
                  </a:lnTo>
                  <a:lnTo>
                    <a:pt x="176149" y="241300"/>
                  </a:lnTo>
                  <a:lnTo>
                    <a:pt x="176377" y="240030"/>
                  </a:lnTo>
                  <a:lnTo>
                    <a:pt x="179336" y="240030"/>
                  </a:lnTo>
                  <a:lnTo>
                    <a:pt x="180670" y="238760"/>
                  </a:lnTo>
                  <a:lnTo>
                    <a:pt x="186220" y="238760"/>
                  </a:lnTo>
                  <a:lnTo>
                    <a:pt x="189128" y="241300"/>
                  </a:lnTo>
                  <a:lnTo>
                    <a:pt x="192112" y="242570"/>
                  </a:lnTo>
                  <a:lnTo>
                    <a:pt x="196862" y="243840"/>
                  </a:lnTo>
                  <a:lnTo>
                    <a:pt x="206883" y="248920"/>
                  </a:lnTo>
                  <a:lnTo>
                    <a:pt x="215595" y="254000"/>
                  </a:lnTo>
                  <a:lnTo>
                    <a:pt x="223862" y="257810"/>
                  </a:lnTo>
                  <a:lnTo>
                    <a:pt x="230200" y="260350"/>
                  </a:lnTo>
                  <a:lnTo>
                    <a:pt x="238937" y="262890"/>
                  </a:lnTo>
                  <a:lnTo>
                    <a:pt x="243979" y="261620"/>
                  </a:lnTo>
                  <a:lnTo>
                    <a:pt x="255054" y="257810"/>
                  </a:lnTo>
                  <a:lnTo>
                    <a:pt x="258737" y="256540"/>
                  </a:lnTo>
                  <a:lnTo>
                    <a:pt x="270649" y="261620"/>
                  </a:lnTo>
                  <a:lnTo>
                    <a:pt x="270649" y="256540"/>
                  </a:lnTo>
                  <a:lnTo>
                    <a:pt x="258826" y="251460"/>
                  </a:lnTo>
                  <a:lnTo>
                    <a:pt x="238887" y="257810"/>
                  </a:lnTo>
                  <a:lnTo>
                    <a:pt x="231495" y="255270"/>
                  </a:lnTo>
                  <a:lnTo>
                    <a:pt x="223799" y="250190"/>
                  </a:lnTo>
                  <a:lnTo>
                    <a:pt x="213982" y="243840"/>
                  </a:lnTo>
                  <a:lnTo>
                    <a:pt x="208114" y="238760"/>
                  </a:lnTo>
                  <a:lnTo>
                    <a:pt x="203720" y="234950"/>
                  </a:lnTo>
                  <a:lnTo>
                    <a:pt x="194703" y="227330"/>
                  </a:lnTo>
                  <a:lnTo>
                    <a:pt x="201803" y="219710"/>
                  </a:lnTo>
                  <a:lnTo>
                    <a:pt x="207479" y="209550"/>
                  </a:lnTo>
                  <a:lnTo>
                    <a:pt x="211556" y="199390"/>
                  </a:lnTo>
                  <a:lnTo>
                    <a:pt x="213868" y="189230"/>
                  </a:lnTo>
                  <a:lnTo>
                    <a:pt x="214528" y="185420"/>
                  </a:lnTo>
                  <a:lnTo>
                    <a:pt x="217525" y="180340"/>
                  </a:lnTo>
                  <a:lnTo>
                    <a:pt x="220560" y="176530"/>
                  </a:lnTo>
                  <a:lnTo>
                    <a:pt x="221043" y="177800"/>
                  </a:lnTo>
                  <a:lnTo>
                    <a:pt x="221576" y="179070"/>
                  </a:lnTo>
                  <a:lnTo>
                    <a:pt x="222046" y="180340"/>
                  </a:lnTo>
                  <a:lnTo>
                    <a:pt x="223139" y="181610"/>
                  </a:lnTo>
                  <a:lnTo>
                    <a:pt x="224002" y="184150"/>
                  </a:lnTo>
                  <a:lnTo>
                    <a:pt x="225221" y="185420"/>
                  </a:lnTo>
                  <a:lnTo>
                    <a:pt x="226860" y="187960"/>
                  </a:lnTo>
                  <a:lnTo>
                    <a:pt x="228612" y="189230"/>
                  </a:lnTo>
                  <a:lnTo>
                    <a:pt x="229679" y="191770"/>
                  </a:lnTo>
                  <a:lnTo>
                    <a:pt x="233311" y="194310"/>
                  </a:lnTo>
                  <a:lnTo>
                    <a:pt x="237363" y="198120"/>
                  </a:lnTo>
                  <a:lnTo>
                    <a:pt x="237832" y="198120"/>
                  </a:lnTo>
                  <a:lnTo>
                    <a:pt x="238366" y="196850"/>
                  </a:lnTo>
                  <a:lnTo>
                    <a:pt x="234492" y="193040"/>
                  </a:lnTo>
                  <a:lnTo>
                    <a:pt x="232321" y="190500"/>
                  </a:lnTo>
                  <a:lnTo>
                    <a:pt x="231292" y="189230"/>
                  </a:lnTo>
                  <a:lnTo>
                    <a:pt x="230339" y="187960"/>
                  </a:lnTo>
                  <a:lnTo>
                    <a:pt x="228790" y="186690"/>
                  </a:lnTo>
                  <a:lnTo>
                    <a:pt x="227368" y="184150"/>
                  </a:lnTo>
                  <a:lnTo>
                    <a:pt x="226314" y="182880"/>
                  </a:lnTo>
                  <a:lnTo>
                    <a:pt x="225602" y="180340"/>
                  </a:lnTo>
                  <a:lnTo>
                    <a:pt x="224675" y="179070"/>
                  </a:lnTo>
                  <a:lnTo>
                    <a:pt x="224116" y="176530"/>
                  </a:lnTo>
                  <a:lnTo>
                    <a:pt x="223443" y="175260"/>
                  </a:lnTo>
                  <a:lnTo>
                    <a:pt x="222973" y="173990"/>
                  </a:lnTo>
                  <a:lnTo>
                    <a:pt x="224294" y="172720"/>
                  </a:lnTo>
                  <a:lnTo>
                    <a:pt x="224929" y="171450"/>
                  </a:lnTo>
                  <a:lnTo>
                    <a:pt x="230809" y="180340"/>
                  </a:lnTo>
                  <a:lnTo>
                    <a:pt x="238226" y="186690"/>
                  </a:lnTo>
                  <a:lnTo>
                    <a:pt x="246976" y="193040"/>
                  </a:lnTo>
                  <a:lnTo>
                    <a:pt x="256832" y="195580"/>
                  </a:lnTo>
                  <a:lnTo>
                    <a:pt x="259270" y="196850"/>
                  </a:lnTo>
                  <a:lnTo>
                    <a:pt x="264401" y="196850"/>
                  </a:lnTo>
                  <a:lnTo>
                    <a:pt x="265023" y="198120"/>
                  </a:lnTo>
                  <a:lnTo>
                    <a:pt x="267284" y="198120"/>
                  </a:lnTo>
                  <a:lnTo>
                    <a:pt x="269341" y="195580"/>
                  </a:lnTo>
                  <a:lnTo>
                    <a:pt x="269938" y="194310"/>
                  </a:lnTo>
                  <a:lnTo>
                    <a:pt x="270586" y="191770"/>
                  </a:lnTo>
                  <a:lnTo>
                    <a:pt x="269011" y="187960"/>
                  </a:lnTo>
                  <a:lnTo>
                    <a:pt x="265226" y="187960"/>
                  </a:lnTo>
                  <a:lnTo>
                    <a:pt x="257479" y="186690"/>
                  </a:lnTo>
                  <a:lnTo>
                    <a:pt x="250266" y="182880"/>
                  </a:lnTo>
                  <a:lnTo>
                    <a:pt x="243725" y="179070"/>
                  </a:lnTo>
                  <a:lnTo>
                    <a:pt x="238036" y="173990"/>
                  </a:lnTo>
                  <a:lnTo>
                    <a:pt x="236296" y="171450"/>
                  </a:lnTo>
                  <a:lnTo>
                    <a:pt x="235419" y="170180"/>
                  </a:lnTo>
                  <a:lnTo>
                    <a:pt x="233299" y="167640"/>
                  </a:lnTo>
                  <a:lnTo>
                    <a:pt x="231711" y="163830"/>
                  </a:lnTo>
                  <a:lnTo>
                    <a:pt x="232283" y="162560"/>
                  </a:lnTo>
                  <a:lnTo>
                    <a:pt x="233362" y="161290"/>
                  </a:lnTo>
                  <a:lnTo>
                    <a:pt x="234264" y="162560"/>
                  </a:lnTo>
                  <a:lnTo>
                    <a:pt x="235724" y="163830"/>
                  </a:lnTo>
                  <a:lnTo>
                    <a:pt x="237109" y="166370"/>
                  </a:lnTo>
                  <a:lnTo>
                    <a:pt x="238836" y="167640"/>
                  </a:lnTo>
                  <a:lnTo>
                    <a:pt x="240449" y="168910"/>
                  </a:lnTo>
                  <a:lnTo>
                    <a:pt x="242354" y="170180"/>
                  </a:lnTo>
                  <a:lnTo>
                    <a:pt x="244182" y="172720"/>
                  </a:lnTo>
                  <a:lnTo>
                    <a:pt x="246151" y="173990"/>
                  </a:lnTo>
                  <a:lnTo>
                    <a:pt x="248069" y="175260"/>
                  </a:lnTo>
                  <a:lnTo>
                    <a:pt x="250151" y="175260"/>
                  </a:lnTo>
                  <a:lnTo>
                    <a:pt x="252158" y="176530"/>
                  </a:lnTo>
                  <a:lnTo>
                    <a:pt x="254317" y="177800"/>
                  </a:lnTo>
                  <a:lnTo>
                    <a:pt x="256324" y="179070"/>
                  </a:lnTo>
                  <a:lnTo>
                    <a:pt x="258432" y="179070"/>
                  </a:lnTo>
                  <a:lnTo>
                    <a:pt x="260413" y="180340"/>
                  </a:lnTo>
                  <a:lnTo>
                    <a:pt x="280149" y="180340"/>
                  </a:lnTo>
                  <a:lnTo>
                    <a:pt x="280111" y="179070"/>
                  </a:lnTo>
                  <a:lnTo>
                    <a:pt x="266547" y="179070"/>
                  </a:lnTo>
                  <a:lnTo>
                    <a:pt x="265658" y="177800"/>
                  </a:lnTo>
                  <a:lnTo>
                    <a:pt x="261137" y="177800"/>
                  </a:lnTo>
                  <a:lnTo>
                    <a:pt x="259308" y="176530"/>
                  </a:lnTo>
                  <a:lnTo>
                    <a:pt x="257365" y="175260"/>
                  </a:lnTo>
                  <a:lnTo>
                    <a:pt x="255524" y="175260"/>
                  </a:lnTo>
                  <a:lnTo>
                    <a:pt x="253542" y="173990"/>
                  </a:lnTo>
                  <a:lnTo>
                    <a:pt x="251752" y="172720"/>
                  </a:lnTo>
                  <a:lnTo>
                    <a:pt x="249859" y="171450"/>
                  </a:lnTo>
                  <a:lnTo>
                    <a:pt x="248158" y="170180"/>
                  </a:lnTo>
                  <a:lnTo>
                    <a:pt x="246405" y="168910"/>
                  </a:lnTo>
                  <a:lnTo>
                    <a:pt x="244792" y="167640"/>
                  </a:lnTo>
                  <a:lnTo>
                    <a:pt x="243116" y="166370"/>
                  </a:lnTo>
                  <a:lnTo>
                    <a:pt x="241744" y="165100"/>
                  </a:lnTo>
                  <a:lnTo>
                    <a:pt x="240233" y="163830"/>
                  </a:lnTo>
                  <a:lnTo>
                    <a:pt x="239077" y="161290"/>
                  </a:lnTo>
                  <a:lnTo>
                    <a:pt x="237832" y="160020"/>
                  </a:lnTo>
                  <a:lnTo>
                    <a:pt x="237274" y="158750"/>
                  </a:lnTo>
                  <a:lnTo>
                    <a:pt x="236664" y="157480"/>
                  </a:lnTo>
                  <a:lnTo>
                    <a:pt x="236105" y="157480"/>
                  </a:lnTo>
                  <a:lnTo>
                    <a:pt x="237096" y="154940"/>
                  </a:lnTo>
                  <a:lnTo>
                    <a:pt x="237566" y="154940"/>
                  </a:lnTo>
                  <a:lnTo>
                    <a:pt x="243065" y="160020"/>
                  </a:lnTo>
                  <a:lnTo>
                    <a:pt x="249313" y="163830"/>
                  </a:lnTo>
                  <a:lnTo>
                    <a:pt x="256197" y="167640"/>
                  </a:lnTo>
                  <a:lnTo>
                    <a:pt x="263639" y="170180"/>
                  </a:lnTo>
                  <a:lnTo>
                    <a:pt x="266433" y="170180"/>
                  </a:lnTo>
                  <a:lnTo>
                    <a:pt x="269303" y="171450"/>
                  </a:lnTo>
                  <a:lnTo>
                    <a:pt x="282613" y="171450"/>
                  </a:lnTo>
                  <a:lnTo>
                    <a:pt x="284645" y="170180"/>
                  </a:lnTo>
                  <a:lnTo>
                    <a:pt x="286080" y="168910"/>
                  </a:lnTo>
                  <a:lnTo>
                    <a:pt x="287121" y="165100"/>
                  </a:lnTo>
                  <a:lnTo>
                    <a:pt x="285496" y="162560"/>
                  </a:lnTo>
                  <a:lnTo>
                    <a:pt x="282854" y="161290"/>
                  </a:lnTo>
                  <a:lnTo>
                    <a:pt x="272834" y="161290"/>
                  </a:lnTo>
                  <a:lnTo>
                    <a:pt x="264795" y="160020"/>
                  </a:lnTo>
                  <a:lnTo>
                    <a:pt x="257263" y="157480"/>
                  </a:lnTo>
                  <a:lnTo>
                    <a:pt x="252704" y="154940"/>
                  </a:lnTo>
                  <a:lnTo>
                    <a:pt x="250431" y="153670"/>
                  </a:lnTo>
                  <a:lnTo>
                    <a:pt x="244449" y="147320"/>
                  </a:lnTo>
                  <a:lnTo>
                    <a:pt x="243751" y="147320"/>
                  </a:lnTo>
                  <a:lnTo>
                    <a:pt x="242455" y="144780"/>
                  </a:lnTo>
                  <a:lnTo>
                    <a:pt x="242836" y="144780"/>
                  </a:lnTo>
                  <a:lnTo>
                    <a:pt x="243535" y="143510"/>
                  </a:lnTo>
                  <a:lnTo>
                    <a:pt x="244792" y="143510"/>
                  </a:lnTo>
                  <a:lnTo>
                    <a:pt x="246583" y="144780"/>
                  </a:lnTo>
                  <a:lnTo>
                    <a:pt x="248348" y="147320"/>
                  </a:lnTo>
                  <a:lnTo>
                    <a:pt x="250380" y="148590"/>
                  </a:lnTo>
                  <a:lnTo>
                    <a:pt x="252323" y="149860"/>
                  </a:lnTo>
                  <a:lnTo>
                    <a:pt x="254495" y="149860"/>
                  </a:lnTo>
                  <a:lnTo>
                    <a:pt x="256603" y="151130"/>
                  </a:lnTo>
                  <a:lnTo>
                    <a:pt x="258813" y="152400"/>
                  </a:lnTo>
                  <a:lnTo>
                    <a:pt x="260985" y="152400"/>
                  </a:lnTo>
                  <a:lnTo>
                    <a:pt x="263245" y="153670"/>
                  </a:lnTo>
                  <a:lnTo>
                    <a:pt x="265455" y="153670"/>
                  </a:lnTo>
                  <a:lnTo>
                    <a:pt x="267728" y="154940"/>
                  </a:lnTo>
                  <a:lnTo>
                    <a:pt x="283489" y="154940"/>
                  </a:lnTo>
                  <a:lnTo>
                    <a:pt x="288366" y="153670"/>
                  </a:lnTo>
                  <a:lnTo>
                    <a:pt x="292862" y="151130"/>
                  </a:lnTo>
                  <a:lnTo>
                    <a:pt x="293255" y="151130"/>
                  </a:lnTo>
                  <a:lnTo>
                    <a:pt x="293243" y="149860"/>
                  </a:lnTo>
                  <a:lnTo>
                    <a:pt x="292392" y="149860"/>
                  </a:lnTo>
                  <a:lnTo>
                    <a:pt x="287820" y="151130"/>
                  </a:lnTo>
                  <a:lnTo>
                    <a:pt x="284657" y="152400"/>
                  </a:lnTo>
                  <a:lnTo>
                    <a:pt x="270281" y="152400"/>
                  </a:lnTo>
                  <a:lnTo>
                    <a:pt x="268287" y="151130"/>
                  </a:lnTo>
                  <a:lnTo>
                    <a:pt x="266179" y="151130"/>
                  </a:lnTo>
                  <a:lnTo>
                    <a:pt x="264160" y="149860"/>
                  </a:lnTo>
                  <a:lnTo>
                    <a:pt x="262089" y="149860"/>
                  </a:lnTo>
                  <a:lnTo>
                    <a:pt x="258127" y="147320"/>
                  </a:lnTo>
                  <a:lnTo>
                    <a:pt x="256235" y="147320"/>
                  </a:lnTo>
                  <a:lnTo>
                    <a:pt x="254292" y="146050"/>
                  </a:lnTo>
                  <a:lnTo>
                    <a:pt x="252577" y="144780"/>
                  </a:lnTo>
                  <a:lnTo>
                    <a:pt x="250774" y="143510"/>
                  </a:lnTo>
                  <a:lnTo>
                    <a:pt x="249262" y="142240"/>
                  </a:lnTo>
                  <a:lnTo>
                    <a:pt x="247688" y="140970"/>
                  </a:lnTo>
                  <a:lnTo>
                    <a:pt x="246913" y="139700"/>
                  </a:lnTo>
                  <a:lnTo>
                    <a:pt x="245364" y="138430"/>
                  </a:lnTo>
                  <a:lnTo>
                    <a:pt x="245999" y="137160"/>
                  </a:lnTo>
                  <a:lnTo>
                    <a:pt x="246278" y="135890"/>
                  </a:lnTo>
                  <a:lnTo>
                    <a:pt x="251460" y="139700"/>
                  </a:lnTo>
                  <a:lnTo>
                    <a:pt x="257314" y="142240"/>
                  </a:lnTo>
                  <a:lnTo>
                    <a:pt x="266458" y="143510"/>
                  </a:lnTo>
                  <a:lnTo>
                    <a:pt x="269328" y="144780"/>
                  </a:lnTo>
                  <a:lnTo>
                    <a:pt x="279908" y="144780"/>
                  </a:lnTo>
                  <a:lnTo>
                    <a:pt x="287350" y="143510"/>
                  </a:lnTo>
                  <a:lnTo>
                    <a:pt x="294208" y="140970"/>
                  </a:lnTo>
                  <a:lnTo>
                    <a:pt x="295668" y="139700"/>
                  </a:lnTo>
                  <a:lnTo>
                    <a:pt x="296824" y="138430"/>
                  </a:lnTo>
                  <a:lnTo>
                    <a:pt x="297459" y="135890"/>
                  </a:lnTo>
                  <a:lnTo>
                    <a:pt x="297776" y="134620"/>
                  </a:lnTo>
                  <a:lnTo>
                    <a:pt x="296125" y="132080"/>
                  </a:lnTo>
                  <a:lnTo>
                    <a:pt x="292620" y="130810"/>
                  </a:lnTo>
                  <a:lnTo>
                    <a:pt x="291769" y="130810"/>
                  </a:lnTo>
                  <a:lnTo>
                    <a:pt x="290982" y="132080"/>
                  </a:lnTo>
                  <a:lnTo>
                    <a:pt x="284683" y="134620"/>
                  </a:lnTo>
                  <a:lnTo>
                    <a:pt x="264007" y="134620"/>
                  </a:lnTo>
                  <a:lnTo>
                    <a:pt x="255816" y="130810"/>
                  </a:lnTo>
                  <a:lnTo>
                    <a:pt x="249110" y="125730"/>
                  </a:lnTo>
                  <a:lnTo>
                    <a:pt x="249313" y="124460"/>
                  </a:lnTo>
                  <a:lnTo>
                    <a:pt x="249669" y="123190"/>
                  </a:lnTo>
                  <a:lnTo>
                    <a:pt x="250990" y="123190"/>
                  </a:lnTo>
                  <a:lnTo>
                    <a:pt x="251650" y="124460"/>
                  </a:lnTo>
                  <a:lnTo>
                    <a:pt x="253720" y="124460"/>
                  </a:lnTo>
                  <a:lnTo>
                    <a:pt x="255790" y="125730"/>
                  </a:lnTo>
                  <a:lnTo>
                    <a:pt x="258051" y="127000"/>
                  </a:lnTo>
                  <a:lnTo>
                    <a:pt x="260261" y="127000"/>
                  </a:lnTo>
                  <a:lnTo>
                    <a:pt x="262597" y="128270"/>
                  </a:lnTo>
                  <a:lnTo>
                    <a:pt x="280771" y="128270"/>
                  </a:lnTo>
                  <a:lnTo>
                    <a:pt x="282879" y="127000"/>
                  </a:lnTo>
                  <a:lnTo>
                    <a:pt x="284772" y="127000"/>
                  </a:lnTo>
                  <a:lnTo>
                    <a:pt x="287553" y="125730"/>
                  </a:lnTo>
                  <a:lnTo>
                    <a:pt x="290068" y="124460"/>
                  </a:lnTo>
                  <a:lnTo>
                    <a:pt x="291706" y="124460"/>
                  </a:lnTo>
                  <a:lnTo>
                    <a:pt x="296125" y="121920"/>
                  </a:lnTo>
                  <a:lnTo>
                    <a:pt x="300418" y="119380"/>
                  </a:lnTo>
                  <a:lnTo>
                    <a:pt x="300520" y="118110"/>
                  </a:lnTo>
                  <a:lnTo>
                    <a:pt x="299237" y="118110"/>
                  </a:lnTo>
                  <a:lnTo>
                    <a:pt x="295148" y="120650"/>
                  </a:lnTo>
                  <a:lnTo>
                    <a:pt x="292227" y="121920"/>
                  </a:lnTo>
                  <a:lnTo>
                    <a:pt x="290880" y="121920"/>
                  </a:lnTo>
                  <a:lnTo>
                    <a:pt x="289280" y="123190"/>
                  </a:lnTo>
                  <a:lnTo>
                    <a:pt x="286842" y="123190"/>
                  </a:lnTo>
                  <a:lnTo>
                    <a:pt x="284149" y="124460"/>
                  </a:lnTo>
                  <a:lnTo>
                    <a:pt x="280314" y="124460"/>
                  </a:lnTo>
                  <a:lnTo>
                    <a:pt x="278295" y="125730"/>
                  </a:lnTo>
                  <a:lnTo>
                    <a:pt x="269824" y="125730"/>
                  </a:lnTo>
                  <a:lnTo>
                    <a:pt x="267677" y="124460"/>
                  </a:lnTo>
                  <a:lnTo>
                    <a:pt x="263423" y="124460"/>
                  </a:lnTo>
                  <a:lnTo>
                    <a:pt x="261302" y="123190"/>
                  </a:lnTo>
                  <a:lnTo>
                    <a:pt x="259321" y="123190"/>
                  </a:lnTo>
                  <a:lnTo>
                    <a:pt x="257289" y="121920"/>
                  </a:lnTo>
                  <a:lnTo>
                    <a:pt x="255447" y="120650"/>
                  </a:lnTo>
                  <a:lnTo>
                    <a:pt x="253606" y="120650"/>
                  </a:lnTo>
                  <a:lnTo>
                    <a:pt x="252564" y="119380"/>
                  </a:lnTo>
                  <a:lnTo>
                    <a:pt x="251510" y="119380"/>
                  </a:lnTo>
                  <a:lnTo>
                    <a:pt x="250507" y="118110"/>
                  </a:lnTo>
                  <a:lnTo>
                    <a:pt x="250634" y="116840"/>
                  </a:lnTo>
                  <a:lnTo>
                    <a:pt x="250786" y="116840"/>
                  </a:lnTo>
                  <a:lnTo>
                    <a:pt x="250901" y="115570"/>
                  </a:lnTo>
                  <a:lnTo>
                    <a:pt x="252844" y="116840"/>
                  </a:lnTo>
                  <a:lnTo>
                    <a:pt x="258279" y="118110"/>
                  </a:lnTo>
                  <a:lnTo>
                    <a:pt x="273837" y="118110"/>
                  </a:lnTo>
                  <a:lnTo>
                    <a:pt x="286575" y="115570"/>
                  </a:lnTo>
                  <a:lnTo>
                    <a:pt x="292620" y="111760"/>
                  </a:lnTo>
                  <a:lnTo>
                    <a:pt x="294944" y="110490"/>
                  </a:lnTo>
                  <a:lnTo>
                    <a:pt x="297129" y="109220"/>
                  </a:lnTo>
                  <a:lnTo>
                    <a:pt x="299186" y="107950"/>
                  </a:lnTo>
                  <a:lnTo>
                    <a:pt x="299605" y="107950"/>
                  </a:lnTo>
                  <a:lnTo>
                    <a:pt x="300558" y="106680"/>
                  </a:lnTo>
                  <a:lnTo>
                    <a:pt x="301167" y="105410"/>
                  </a:lnTo>
                  <a:lnTo>
                    <a:pt x="301256" y="101600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583874" y="1392389"/>
              <a:ext cx="142240" cy="5080"/>
            </a:xfrm>
            <a:custGeom>
              <a:avLst/>
              <a:gdLst/>
              <a:ahLst/>
              <a:cxnLst/>
              <a:rect l="l" t="t" r="r" b="b"/>
              <a:pathLst>
                <a:path w="142239" h="5080">
                  <a:moveTo>
                    <a:pt x="4610" y="1041"/>
                  </a:moveTo>
                  <a:lnTo>
                    <a:pt x="3568" y="0"/>
                  </a:lnTo>
                  <a:lnTo>
                    <a:pt x="1028" y="0"/>
                  </a:lnTo>
                  <a:lnTo>
                    <a:pt x="0" y="1041"/>
                  </a:lnTo>
                  <a:lnTo>
                    <a:pt x="0" y="3581"/>
                  </a:lnTo>
                  <a:lnTo>
                    <a:pt x="1028" y="4622"/>
                  </a:lnTo>
                  <a:lnTo>
                    <a:pt x="3568" y="4622"/>
                  </a:lnTo>
                  <a:lnTo>
                    <a:pt x="4610" y="3581"/>
                  </a:lnTo>
                  <a:lnTo>
                    <a:pt x="4610" y="2311"/>
                  </a:lnTo>
                  <a:lnTo>
                    <a:pt x="4610" y="1041"/>
                  </a:lnTo>
                  <a:close/>
                </a:path>
                <a:path w="142239" h="5080">
                  <a:moveTo>
                    <a:pt x="141998" y="1041"/>
                  </a:moveTo>
                  <a:lnTo>
                    <a:pt x="140982" y="0"/>
                  </a:lnTo>
                  <a:lnTo>
                    <a:pt x="138417" y="0"/>
                  </a:lnTo>
                  <a:lnTo>
                    <a:pt x="137388" y="1041"/>
                  </a:lnTo>
                  <a:lnTo>
                    <a:pt x="137388" y="2311"/>
                  </a:lnTo>
                  <a:lnTo>
                    <a:pt x="137388" y="3581"/>
                  </a:lnTo>
                  <a:lnTo>
                    <a:pt x="138417" y="4622"/>
                  </a:lnTo>
                  <a:lnTo>
                    <a:pt x="140982" y="4622"/>
                  </a:lnTo>
                  <a:lnTo>
                    <a:pt x="141998" y="3581"/>
                  </a:lnTo>
                  <a:lnTo>
                    <a:pt x="141998" y="10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4604359" y="1484794"/>
              <a:ext cx="101600" cy="121285"/>
            </a:xfrm>
            <a:custGeom>
              <a:avLst/>
              <a:gdLst/>
              <a:ahLst/>
              <a:cxnLst/>
              <a:rect l="l" t="t" r="r" b="b"/>
              <a:pathLst>
                <a:path w="101600" h="121284">
                  <a:moveTo>
                    <a:pt x="101028" y="0"/>
                  </a:moveTo>
                  <a:lnTo>
                    <a:pt x="0" y="0"/>
                  </a:lnTo>
                  <a:lnTo>
                    <a:pt x="0" y="70269"/>
                  </a:lnTo>
                  <a:lnTo>
                    <a:pt x="3962" y="89979"/>
                  </a:lnTo>
                  <a:lnTo>
                    <a:pt x="14782" y="106019"/>
                  </a:lnTo>
                  <a:lnTo>
                    <a:pt x="30822" y="116852"/>
                  </a:lnTo>
                  <a:lnTo>
                    <a:pt x="50469" y="120827"/>
                  </a:lnTo>
                  <a:lnTo>
                    <a:pt x="70192" y="116852"/>
                  </a:lnTo>
                  <a:lnTo>
                    <a:pt x="86233" y="106019"/>
                  </a:lnTo>
                  <a:lnTo>
                    <a:pt x="97053" y="89979"/>
                  </a:lnTo>
                  <a:lnTo>
                    <a:pt x="101028" y="70269"/>
                  </a:lnTo>
                  <a:lnTo>
                    <a:pt x="101028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4606529" y="1546218"/>
              <a:ext cx="47625" cy="24130"/>
            </a:xfrm>
            <a:custGeom>
              <a:avLst/>
              <a:gdLst/>
              <a:ahLst/>
              <a:cxnLst/>
              <a:rect l="l" t="t" r="r" b="b"/>
              <a:pathLst>
                <a:path w="47625" h="24130">
                  <a:moveTo>
                    <a:pt x="47066" y="0"/>
                  </a:moveTo>
                  <a:lnTo>
                    <a:pt x="0" y="0"/>
                  </a:lnTo>
                  <a:lnTo>
                    <a:pt x="0" y="12750"/>
                  </a:lnTo>
                  <a:lnTo>
                    <a:pt x="342" y="16687"/>
                  </a:lnTo>
                  <a:lnTo>
                    <a:pt x="1168" y="20497"/>
                  </a:lnTo>
                  <a:lnTo>
                    <a:pt x="2413" y="24104"/>
                  </a:lnTo>
                  <a:lnTo>
                    <a:pt x="47066" y="24104"/>
                  </a:lnTo>
                  <a:lnTo>
                    <a:pt x="47066" y="0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606518" y="1486890"/>
              <a:ext cx="47625" cy="75565"/>
            </a:xfrm>
            <a:custGeom>
              <a:avLst/>
              <a:gdLst/>
              <a:ahLst/>
              <a:cxnLst/>
              <a:rect l="l" t="t" r="r" b="b"/>
              <a:pathLst>
                <a:path w="47625" h="75565">
                  <a:moveTo>
                    <a:pt x="47078" y="67373"/>
                  </a:moveTo>
                  <a:lnTo>
                    <a:pt x="12" y="67373"/>
                  </a:lnTo>
                  <a:lnTo>
                    <a:pt x="12" y="72085"/>
                  </a:lnTo>
                  <a:lnTo>
                    <a:pt x="431" y="75412"/>
                  </a:lnTo>
                  <a:lnTo>
                    <a:pt x="47078" y="75412"/>
                  </a:lnTo>
                  <a:lnTo>
                    <a:pt x="47078" y="67373"/>
                  </a:lnTo>
                  <a:close/>
                </a:path>
                <a:path w="47625" h="75565">
                  <a:moveTo>
                    <a:pt x="47104" y="0"/>
                  </a:moveTo>
                  <a:lnTo>
                    <a:pt x="0" y="0"/>
                  </a:lnTo>
                  <a:lnTo>
                    <a:pt x="0" y="56857"/>
                  </a:lnTo>
                  <a:lnTo>
                    <a:pt x="47104" y="56857"/>
                  </a:lnTo>
                  <a:lnTo>
                    <a:pt x="471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4656099" y="1486890"/>
              <a:ext cx="47625" cy="57150"/>
            </a:xfrm>
            <a:custGeom>
              <a:avLst/>
              <a:gdLst/>
              <a:ahLst/>
              <a:cxnLst/>
              <a:rect l="l" t="t" r="r" b="b"/>
              <a:pathLst>
                <a:path w="47625" h="57150">
                  <a:moveTo>
                    <a:pt x="47116" y="0"/>
                  </a:moveTo>
                  <a:lnTo>
                    <a:pt x="0" y="0"/>
                  </a:lnTo>
                  <a:lnTo>
                    <a:pt x="0" y="56857"/>
                  </a:lnTo>
                  <a:lnTo>
                    <a:pt x="47116" y="56857"/>
                  </a:lnTo>
                  <a:lnTo>
                    <a:pt x="47116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606480" y="1486890"/>
              <a:ext cx="94615" cy="57150"/>
            </a:xfrm>
            <a:custGeom>
              <a:avLst/>
              <a:gdLst/>
              <a:ahLst/>
              <a:cxnLst/>
              <a:rect l="l" t="t" r="r" b="b"/>
              <a:pathLst>
                <a:path w="94614" h="57150">
                  <a:moveTo>
                    <a:pt x="23545" y="0"/>
                  </a:moveTo>
                  <a:lnTo>
                    <a:pt x="0" y="0"/>
                  </a:lnTo>
                  <a:lnTo>
                    <a:pt x="0" y="28371"/>
                  </a:lnTo>
                  <a:lnTo>
                    <a:pt x="23545" y="28371"/>
                  </a:lnTo>
                  <a:lnTo>
                    <a:pt x="23545" y="0"/>
                  </a:lnTo>
                  <a:close/>
                </a:path>
                <a:path w="94614" h="57150">
                  <a:moveTo>
                    <a:pt x="54864" y="25"/>
                  </a:moveTo>
                  <a:lnTo>
                    <a:pt x="52247" y="25"/>
                  </a:lnTo>
                  <a:lnTo>
                    <a:pt x="52247" y="56857"/>
                  </a:lnTo>
                  <a:lnTo>
                    <a:pt x="54864" y="56857"/>
                  </a:lnTo>
                  <a:lnTo>
                    <a:pt x="54864" y="25"/>
                  </a:lnTo>
                  <a:close/>
                </a:path>
                <a:path w="94614" h="57150">
                  <a:moveTo>
                    <a:pt x="60096" y="25"/>
                  </a:moveTo>
                  <a:lnTo>
                    <a:pt x="57480" y="25"/>
                  </a:lnTo>
                  <a:lnTo>
                    <a:pt x="57480" y="56857"/>
                  </a:lnTo>
                  <a:lnTo>
                    <a:pt x="60096" y="56857"/>
                  </a:lnTo>
                  <a:lnTo>
                    <a:pt x="60096" y="25"/>
                  </a:lnTo>
                  <a:close/>
                </a:path>
                <a:path w="94614" h="57150">
                  <a:moveTo>
                    <a:pt x="65328" y="25"/>
                  </a:moveTo>
                  <a:lnTo>
                    <a:pt x="62699" y="25"/>
                  </a:lnTo>
                  <a:lnTo>
                    <a:pt x="62699" y="56857"/>
                  </a:lnTo>
                  <a:lnTo>
                    <a:pt x="65328" y="56857"/>
                  </a:lnTo>
                  <a:lnTo>
                    <a:pt x="65328" y="25"/>
                  </a:lnTo>
                  <a:close/>
                </a:path>
                <a:path w="94614" h="57150">
                  <a:moveTo>
                    <a:pt x="70573" y="25"/>
                  </a:moveTo>
                  <a:lnTo>
                    <a:pt x="67970" y="25"/>
                  </a:lnTo>
                  <a:lnTo>
                    <a:pt x="67970" y="56857"/>
                  </a:lnTo>
                  <a:lnTo>
                    <a:pt x="70573" y="56857"/>
                  </a:lnTo>
                  <a:lnTo>
                    <a:pt x="70573" y="25"/>
                  </a:lnTo>
                  <a:close/>
                </a:path>
                <a:path w="94614" h="57150">
                  <a:moveTo>
                    <a:pt x="78409" y="25"/>
                  </a:moveTo>
                  <a:lnTo>
                    <a:pt x="75806" y="25"/>
                  </a:lnTo>
                  <a:lnTo>
                    <a:pt x="75806" y="56857"/>
                  </a:lnTo>
                  <a:lnTo>
                    <a:pt x="78409" y="56857"/>
                  </a:lnTo>
                  <a:lnTo>
                    <a:pt x="78409" y="25"/>
                  </a:lnTo>
                  <a:close/>
                </a:path>
                <a:path w="94614" h="57150">
                  <a:moveTo>
                    <a:pt x="83654" y="25"/>
                  </a:moveTo>
                  <a:lnTo>
                    <a:pt x="81038" y="25"/>
                  </a:lnTo>
                  <a:lnTo>
                    <a:pt x="81038" y="56857"/>
                  </a:lnTo>
                  <a:lnTo>
                    <a:pt x="83654" y="56857"/>
                  </a:lnTo>
                  <a:lnTo>
                    <a:pt x="83654" y="25"/>
                  </a:lnTo>
                  <a:close/>
                </a:path>
                <a:path w="94614" h="57150">
                  <a:moveTo>
                    <a:pt x="88887" y="25"/>
                  </a:moveTo>
                  <a:lnTo>
                    <a:pt x="86271" y="25"/>
                  </a:lnTo>
                  <a:lnTo>
                    <a:pt x="86271" y="56857"/>
                  </a:lnTo>
                  <a:lnTo>
                    <a:pt x="88887" y="56857"/>
                  </a:lnTo>
                  <a:lnTo>
                    <a:pt x="88887" y="25"/>
                  </a:lnTo>
                  <a:close/>
                </a:path>
                <a:path w="94614" h="57150">
                  <a:moveTo>
                    <a:pt x="94132" y="25"/>
                  </a:moveTo>
                  <a:lnTo>
                    <a:pt x="91516" y="25"/>
                  </a:lnTo>
                  <a:lnTo>
                    <a:pt x="91516" y="56857"/>
                  </a:lnTo>
                  <a:lnTo>
                    <a:pt x="94132" y="56857"/>
                  </a:lnTo>
                  <a:lnTo>
                    <a:pt x="94132" y="25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4679674" y="1486914"/>
              <a:ext cx="24130" cy="57150"/>
            </a:xfrm>
            <a:custGeom>
              <a:avLst/>
              <a:gdLst/>
              <a:ahLst/>
              <a:cxnLst/>
              <a:rect l="l" t="t" r="r" b="b"/>
              <a:pathLst>
                <a:path w="24129" h="57150">
                  <a:moveTo>
                    <a:pt x="0" y="0"/>
                  </a:moveTo>
                  <a:lnTo>
                    <a:pt x="0" y="56794"/>
                  </a:lnTo>
                  <a:lnTo>
                    <a:pt x="11772" y="28397"/>
                  </a:lnTo>
                  <a:lnTo>
                    <a:pt x="0" y="0"/>
                  </a:lnTo>
                  <a:close/>
                </a:path>
                <a:path w="24129" h="57150">
                  <a:moveTo>
                    <a:pt x="23545" y="0"/>
                  </a:moveTo>
                  <a:lnTo>
                    <a:pt x="11772" y="28397"/>
                  </a:lnTo>
                  <a:lnTo>
                    <a:pt x="23545" y="56794"/>
                  </a:lnTo>
                  <a:lnTo>
                    <a:pt x="2354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4656142" y="1572881"/>
              <a:ext cx="43815" cy="30480"/>
            </a:xfrm>
            <a:custGeom>
              <a:avLst/>
              <a:gdLst/>
              <a:ahLst/>
              <a:cxnLst/>
              <a:rect l="l" t="t" r="r" b="b"/>
              <a:pathLst>
                <a:path w="43814" h="30480">
                  <a:moveTo>
                    <a:pt x="43535" y="0"/>
                  </a:moveTo>
                  <a:lnTo>
                    <a:pt x="0" y="0"/>
                  </a:lnTo>
                  <a:lnTo>
                    <a:pt x="0" y="30137"/>
                  </a:lnTo>
                  <a:lnTo>
                    <a:pt x="14139" y="27648"/>
                  </a:lnTo>
                  <a:lnTo>
                    <a:pt x="26530" y="21369"/>
                  </a:lnTo>
                  <a:lnTo>
                    <a:pt x="36540" y="11940"/>
                  </a:lnTo>
                  <a:lnTo>
                    <a:pt x="43535" y="0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610061" y="1572877"/>
              <a:ext cx="43815" cy="30480"/>
            </a:xfrm>
            <a:custGeom>
              <a:avLst/>
              <a:gdLst/>
              <a:ahLst/>
              <a:cxnLst/>
              <a:rect l="l" t="t" r="r" b="b"/>
              <a:pathLst>
                <a:path w="43814" h="30480">
                  <a:moveTo>
                    <a:pt x="43662" y="0"/>
                  </a:moveTo>
                  <a:lnTo>
                    <a:pt x="0" y="0"/>
                  </a:lnTo>
                  <a:lnTo>
                    <a:pt x="7020" y="11965"/>
                  </a:lnTo>
                  <a:lnTo>
                    <a:pt x="17064" y="21407"/>
                  </a:lnTo>
                  <a:lnTo>
                    <a:pt x="29491" y="27680"/>
                  </a:lnTo>
                  <a:lnTo>
                    <a:pt x="43662" y="30137"/>
                  </a:lnTo>
                  <a:lnTo>
                    <a:pt x="43662" y="0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610112" y="1572843"/>
              <a:ext cx="43815" cy="29845"/>
            </a:xfrm>
            <a:custGeom>
              <a:avLst/>
              <a:gdLst/>
              <a:ahLst/>
              <a:cxnLst/>
              <a:rect l="l" t="t" r="r" b="b"/>
              <a:pathLst>
                <a:path w="43814" h="29844">
                  <a:moveTo>
                    <a:pt x="35890" y="28841"/>
                  </a:moveTo>
                  <a:lnTo>
                    <a:pt x="7061" y="0"/>
                  </a:lnTo>
                  <a:lnTo>
                    <a:pt x="0" y="0"/>
                  </a:lnTo>
                  <a:lnTo>
                    <a:pt x="25958" y="25971"/>
                  </a:lnTo>
                  <a:lnTo>
                    <a:pt x="29438" y="27724"/>
                  </a:lnTo>
                  <a:lnTo>
                    <a:pt x="35890" y="28841"/>
                  </a:lnTo>
                  <a:close/>
                </a:path>
                <a:path w="43814" h="29844">
                  <a:moveTo>
                    <a:pt x="43599" y="22275"/>
                  </a:moveTo>
                  <a:lnTo>
                    <a:pt x="21374" y="38"/>
                  </a:lnTo>
                  <a:lnTo>
                    <a:pt x="14338" y="38"/>
                  </a:lnTo>
                  <a:lnTo>
                    <a:pt x="43599" y="29311"/>
                  </a:lnTo>
                  <a:lnTo>
                    <a:pt x="43599" y="22275"/>
                  </a:lnTo>
                  <a:close/>
                </a:path>
                <a:path w="43814" h="29844">
                  <a:moveTo>
                    <a:pt x="43611" y="7975"/>
                  </a:moveTo>
                  <a:lnTo>
                    <a:pt x="35674" y="50"/>
                  </a:lnTo>
                  <a:lnTo>
                    <a:pt x="28625" y="50"/>
                  </a:lnTo>
                  <a:lnTo>
                    <a:pt x="43611" y="15024"/>
                  </a:lnTo>
                  <a:lnTo>
                    <a:pt x="43611" y="7975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656124" y="1546161"/>
              <a:ext cx="47625" cy="24130"/>
            </a:xfrm>
            <a:custGeom>
              <a:avLst/>
              <a:gdLst/>
              <a:ahLst/>
              <a:cxnLst/>
              <a:rect l="l" t="t" r="r" b="b"/>
              <a:pathLst>
                <a:path w="47625" h="24130">
                  <a:moveTo>
                    <a:pt x="47078" y="0"/>
                  </a:moveTo>
                  <a:lnTo>
                    <a:pt x="0" y="0"/>
                  </a:lnTo>
                  <a:lnTo>
                    <a:pt x="0" y="24117"/>
                  </a:lnTo>
                  <a:lnTo>
                    <a:pt x="44678" y="24117"/>
                  </a:lnTo>
                  <a:lnTo>
                    <a:pt x="45910" y="20497"/>
                  </a:lnTo>
                  <a:lnTo>
                    <a:pt x="46735" y="16700"/>
                  </a:lnTo>
                  <a:lnTo>
                    <a:pt x="47078" y="12763"/>
                  </a:lnTo>
                  <a:lnTo>
                    <a:pt x="47078" y="0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4656112" y="1546110"/>
              <a:ext cx="47625" cy="24765"/>
            </a:xfrm>
            <a:custGeom>
              <a:avLst/>
              <a:gdLst/>
              <a:ahLst/>
              <a:cxnLst/>
              <a:rect l="l" t="t" r="r" b="b"/>
              <a:pathLst>
                <a:path w="47625" h="24765">
                  <a:moveTo>
                    <a:pt x="47091" y="0"/>
                  </a:moveTo>
                  <a:lnTo>
                    <a:pt x="40373" y="0"/>
                  </a:lnTo>
                  <a:lnTo>
                    <a:pt x="40373" y="5003"/>
                  </a:lnTo>
                  <a:lnTo>
                    <a:pt x="40373" y="19443"/>
                  </a:lnTo>
                  <a:lnTo>
                    <a:pt x="6756" y="19443"/>
                  </a:lnTo>
                  <a:lnTo>
                    <a:pt x="6756" y="5003"/>
                  </a:lnTo>
                  <a:lnTo>
                    <a:pt x="40373" y="5003"/>
                  </a:lnTo>
                  <a:lnTo>
                    <a:pt x="40373" y="0"/>
                  </a:lnTo>
                  <a:lnTo>
                    <a:pt x="12" y="0"/>
                  </a:lnTo>
                  <a:lnTo>
                    <a:pt x="0" y="24168"/>
                  </a:lnTo>
                  <a:lnTo>
                    <a:pt x="6756" y="24168"/>
                  </a:lnTo>
                  <a:lnTo>
                    <a:pt x="40373" y="24168"/>
                  </a:lnTo>
                  <a:lnTo>
                    <a:pt x="44691" y="24168"/>
                  </a:lnTo>
                  <a:lnTo>
                    <a:pt x="45923" y="20548"/>
                  </a:lnTo>
                  <a:lnTo>
                    <a:pt x="46151" y="19443"/>
                  </a:lnTo>
                  <a:lnTo>
                    <a:pt x="46748" y="16751"/>
                  </a:lnTo>
                  <a:lnTo>
                    <a:pt x="47091" y="12814"/>
                  </a:lnTo>
                  <a:lnTo>
                    <a:pt x="47078" y="5003"/>
                  </a:lnTo>
                  <a:lnTo>
                    <a:pt x="4709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4656112" y="1546135"/>
              <a:ext cx="47625" cy="24765"/>
            </a:xfrm>
            <a:custGeom>
              <a:avLst/>
              <a:gdLst/>
              <a:ahLst/>
              <a:cxnLst/>
              <a:rect l="l" t="t" r="r" b="b"/>
              <a:pathLst>
                <a:path w="47625" h="24765">
                  <a:moveTo>
                    <a:pt x="6718" y="19418"/>
                  </a:moveTo>
                  <a:lnTo>
                    <a:pt x="0" y="19418"/>
                  </a:lnTo>
                  <a:lnTo>
                    <a:pt x="0" y="24142"/>
                  </a:lnTo>
                  <a:lnTo>
                    <a:pt x="6718" y="24142"/>
                  </a:lnTo>
                  <a:lnTo>
                    <a:pt x="6718" y="19418"/>
                  </a:lnTo>
                  <a:close/>
                </a:path>
                <a:path w="47625" h="24765">
                  <a:moveTo>
                    <a:pt x="6718" y="9702"/>
                  </a:moveTo>
                  <a:lnTo>
                    <a:pt x="12" y="9702"/>
                  </a:lnTo>
                  <a:lnTo>
                    <a:pt x="12" y="14706"/>
                  </a:lnTo>
                  <a:lnTo>
                    <a:pt x="6718" y="14693"/>
                  </a:lnTo>
                  <a:lnTo>
                    <a:pt x="6718" y="9702"/>
                  </a:lnTo>
                  <a:close/>
                </a:path>
                <a:path w="47625" h="24765">
                  <a:moveTo>
                    <a:pt x="6718" y="4978"/>
                  </a:moveTo>
                  <a:lnTo>
                    <a:pt x="6705" y="12"/>
                  </a:lnTo>
                  <a:lnTo>
                    <a:pt x="12" y="12"/>
                  </a:lnTo>
                  <a:lnTo>
                    <a:pt x="12" y="4978"/>
                  </a:lnTo>
                  <a:lnTo>
                    <a:pt x="6718" y="4978"/>
                  </a:lnTo>
                  <a:close/>
                </a:path>
                <a:path w="47625" h="24765">
                  <a:moveTo>
                    <a:pt x="20180" y="19418"/>
                  </a:moveTo>
                  <a:lnTo>
                    <a:pt x="13462" y="19418"/>
                  </a:lnTo>
                  <a:lnTo>
                    <a:pt x="13462" y="24142"/>
                  </a:lnTo>
                  <a:lnTo>
                    <a:pt x="20180" y="24142"/>
                  </a:lnTo>
                  <a:lnTo>
                    <a:pt x="20180" y="19418"/>
                  </a:lnTo>
                  <a:close/>
                </a:path>
                <a:path w="47625" h="24765">
                  <a:moveTo>
                    <a:pt x="20180" y="4978"/>
                  </a:moveTo>
                  <a:lnTo>
                    <a:pt x="20167" y="25"/>
                  </a:lnTo>
                  <a:lnTo>
                    <a:pt x="13462" y="25"/>
                  </a:lnTo>
                  <a:lnTo>
                    <a:pt x="13462" y="4978"/>
                  </a:lnTo>
                  <a:lnTo>
                    <a:pt x="20180" y="4978"/>
                  </a:lnTo>
                  <a:close/>
                </a:path>
                <a:path w="47625" h="24765">
                  <a:moveTo>
                    <a:pt x="33642" y="19418"/>
                  </a:moveTo>
                  <a:lnTo>
                    <a:pt x="26936" y="19418"/>
                  </a:lnTo>
                  <a:lnTo>
                    <a:pt x="26936" y="24142"/>
                  </a:lnTo>
                  <a:lnTo>
                    <a:pt x="33642" y="24142"/>
                  </a:lnTo>
                  <a:lnTo>
                    <a:pt x="33642" y="19418"/>
                  </a:lnTo>
                  <a:close/>
                </a:path>
                <a:path w="47625" h="24765">
                  <a:moveTo>
                    <a:pt x="33642" y="25"/>
                  </a:moveTo>
                  <a:lnTo>
                    <a:pt x="26924" y="25"/>
                  </a:lnTo>
                  <a:lnTo>
                    <a:pt x="26936" y="4978"/>
                  </a:lnTo>
                  <a:lnTo>
                    <a:pt x="33642" y="4978"/>
                  </a:lnTo>
                  <a:lnTo>
                    <a:pt x="33642" y="25"/>
                  </a:lnTo>
                  <a:close/>
                </a:path>
                <a:path w="47625" h="24765">
                  <a:moveTo>
                    <a:pt x="46151" y="19418"/>
                  </a:moveTo>
                  <a:lnTo>
                    <a:pt x="40386" y="19418"/>
                  </a:lnTo>
                  <a:lnTo>
                    <a:pt x="40386" y="24142"/>
                  </a:lnTo>
                  <a:lnTo>
                    <a:pt x="44691" y="24142"/>
                  </a:lnTo>
                  <a:lnTo>
                    <a:pt x="45923" y="20523"/>
                  </a:lnTo>
                  <a:lnTo>
                    <a:pt x="46151" y="19418"/>
                  </a:lnTo>
                  <a:close/>
                </a:path>
                <a:path w="47625" h="24765">
                  <a:moveTo>
                    <a:pt x="47091" y="9702"/>
                  </a:moveTo>
                  <a:lnTo>
                    <a:pt x="40386" y="9702"/>
                  </a:lnTo>
                  <a:lnTo>
                    <a:pt x="40386" y="14693"/>
                  </a:lnTo>
                  <a:lnTo>
                    <a:pt x="46913" y="14693"/>
                  </a:lnTo>
                  <a:lnTo>
                    <a:pt x="47091" y="12788"/>
                  </a:lnTo>
                  <a:lnTo>
                    <a:pt x="47091" y="9702"/>
                  </a:lnTo>
                  <a:close/>
                </a:path>
                <a:path w="47625" h="24765">
                  <a:moveTo>
                    <a:pt x="47091" y="0"/>
                  </a:moveTo>
                  <a:lnTo>
                    <a:pt x="40373" y="25"/>
                  </a:lnTo>
                  <a:lnTo>
                    <a:pt x="40386" y="4978"/>
                  </a:lnTo>
                  <a:lnTo>
                    <a:pt x="47091" y="4978"/>
                  </a:lnTo>
                  <a:lnTo>
                    <a:pt x="47091" y="0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4667618" y="1553908"/>
              <a:ext cx="24130" cy="8890"/>
            </a:xfrm>
            <a:custGeom>
              <a:avLst/>
              <a:gdLst/>
              <a:ahLst/>
              <a:cxnLst/>
              <a:rect l="l" t="t" r="r" b="b"/>
              <a:pathLst>
                <a:path w="24129" h="8890">
                  <a:moveTo>
                    <a:pt x="5118" y="5524"/>
                  </a:moveTo>
                  <a:lnTo>
                    <a:pt x="4838" y="5270"/>
                  </a:lnTo>
                  <a:lnTo>
                    <a:pt x="2235" y="5270"/>
                  </a:lnTo>
                  <a:lnTo>
                    <a:pt x="1981" y="5524"/>
                  </a:lnTo>
                  <a:lnTo>
                    <a:pt x="1981" y="6083"/>
                  </a:lnTo>
                  <a:lnTo>
                    <a:pt x="5118" y="6083"/>
                  </a:lnTo>
                  <a:lnTo>
                    <a:pt x="5118" y="5524"/>
                  </a:lnTo>
                  <a:close/>
                </a:path>
                <a:path w="24129" h="8890">
                  <a:moveTo>
                    <a:pt x="6083" y="7124"/>
                  </a:moveTo>
                  <a:lnTo>
                    <a:pt x="5346" y="6858"/>
                  </a:lnTo>
                  <a:lnTo>
                    <a:pt x="4787" y="6375"/>
                  </a:lnTo>
                  <a:lnTo>
                    <a:pt x="3454" y="6375"/>
                  </a:lnTo>
                  <a:lnTo>
                    <a:pt x="3454" y="7124"/>
                  </a:lnTo>
                  <a:lnTo>
                    <a:pt x="2921" y="7416"/>
                  </a:lnTo>
                  <a:lnTo>
                    <a:pt x="2895" y="7124"/>
                  </a:lnTo>
                  <a:lnTo>
                    <a:pt x="3454" y="7124"/>
                  </a:lnTo>
                  <a:lnTo>
                    <a:pt x="3454" y="6375"/>
                  </a:lnTo>
                  <a:lnTo>
                    <a:pt x="2286" y="6375"/>
                  </a:lnTo>
                  <a:lnTo>
                    <a:pt x="1727" y="6858"/>
                  </a:lnTo>
                  <a:lnTo>
                    <a:pt x="977" y="7124"/>
                  </a:lnTo>
                  <a:lnTo>
                    <a:pt x="1600" y="7747"/>
                  </a:lnTo>
                  <a:lnTo>
                    <a:pt x="2298" y="7747"/>
                  </a:lnTo>
                  <a:lnTo>
                    <a:pt x="2971" y="7747"/>
                  </a:lnTo>
                  <a:lnTo>
                    <a:pt x="3073" y="8204"/>
                  </a:lnTo>
                  <a:lnTo>
                    <a:pt x="3632" y="8737"/>
                  </a:lnTo>
                  <a:lnTo>
                    <a:pt x="4165" y="8204"/>
                  </a:lnTo>
                  <a:lnTo>
                    <a:pt x="4267" y="7747"/>
                  </a:lnTo>
                  <a:lnTo>
                    <a:pt x="5461" y="7747"/>
                  </a:lnTo>
                  <a:lnTo>
                    <a:pt x="6083" y="7124"/>
                  </a:lnTo>
                  <a:close/>
                </a:path>
                <a:path w="24129" h="8890">
                  <a:moveTo>
                    <a:pt x="7061" y="4470"/>
                  </a:moveTo>
                  <a:lnTo>
                    <a:pt x="7035" y="4165"/>
                  </a:lnTo>
                  <a:lnTo>
                    <a:pt x="7010" y="3733"/>
                  </a:lnTo>
                  <a:lnTo>
                    <a:pt x="6781" y="3505"/>
                  </a:lnTo>
                  <a:lnTo>
                    <a:pt x="5981" y="2705"/>
                  </a:lnTo>
                  <a:lnTo>
                    <a:pt x="5118" y="2705"/>
                  </a:lnTo>
                  <a:lnTo>
                    <a:pt x="4559" y="3251"/>
                  </a:lnTo>
                  <a:lnTo>
                    <a:pt x="4343" y="3505"/>
                  </a:lnTo>
                  <a:lnTo>
                    <a:pt x="4419" y="3251"/>
                  </a:lnTo>
                  <a:lnTo>
                    <a:pt x="4495" y="2705"/>
                  </a:lnTo>
                  <a:lnTo>
                    <a:pt x="4584" y="1003"/>
                  </a:lnTo>
                  <a:lnTo>
                    <a:pt x="3543" y="0"/>
                  </a:lnTo>
                  <a:lnTo>
                    <a:pt x="2489" y="1003"/>
                  </a:lnTo>
                  <a:lnTo>
                    <a:pt x="2565" y="2705"/>
                  </a:lnTo>
                  <a:lnTo>
                    <a:pt x="2641" y="3251"/>
                  </a:lnTo>
                  <a:lnTo>
                    <a:pt x="2705" y="3492"/>
                  </a:lnTo>
                  <a:lnTo>
                    <a:pt x="1968" y="2705"/>
                  </a:lnTo>
                  <a:lnTo>
                    <a:pt x="1079" y="2705"/>
                  </a:lnTo>
                  <a:lnTo>
                    <a:pt x="50" y="3733"/>
                  </a:lnTo>
                  <a:lnTo>
                    <a:pt x="0" y="4470"/>
                  </a:lnTo>
                  <a:lnTo>
                    <a:pt x="787" y="4470"/>
                  </a:lnTo>
                  <a:lnTo>
                    <a:pt x="1092" y="4165"/>
                  </a:lnTo>
                  <a:lnTo>
                    <a:pt x="1854" y="4165"/>
                  </a:lnTo>
                  <a:lnTo>
                    <a:pt x="2159" y="4470"/>
                  </a:lnTo>
                  <a:lnTo>
                    <a:pt x="4889" y="4470"/>
                  </a:lnTo>
                  <a:lnTo>
                    <a:pt x="5194" y="4165"/>
                  </a:lnTo>
                  <a:lnTo>
                    <a:pt x="5956" y="4165"/>
                  </a:lnTo>
                  <a:lnTo>
                    <a:pt x="6311" y="4470"/>
                  </a:lnTo>
                  <a:lnTo>
                    <a:pt x="6705" y="4991"/>
                  </a:lnTo>
                  <a:lnTo>
                    <a:pt x="7061" y="4470"/>
                  </a:lnTo>
                  <a:close/>
                </a:path>
                <a:path w="24129" h="8890">
                  <a:moveTo>
                    <a:pt x="14605" y="7124"/>
                  </a:moveTo>
                  <a:lnTo>
                    <a:pt x="13868" y="6858"/>
                  </a:lnTo>
                  <a:lnTo>
                    <a:pt x="13487" y="6375"/>
                  </a:lnTo>
                  <a:lnTo>
                    <a:pt x="13538" y="6070"/>
                  </a:lnTo>
                  <a:lnTo>
                    <a:pt x="13627" y="5524"/>
                  </a:lnTo>
                  <a:lnTo>
                    <a:pt x="13373" y="5270"/>
                  </a:lnTo>
                  <a:lnTo>
                    <a:pt x="13042" y="5270"/>
                  </a:lnTo>
                  <a:lnTo>
                    <a:pt x="13042" y="5016"/>
                  </a:lnTo>
                  <a:lnTo>
                    <a:pt x="11112" y="5016"/>
                  </a:lnTo>
                  <a:lnTo>
                    <a:pt x="11176" y="5270"/>
                  </a:lnTo>
                  <a:lnTo>
                    <a:pt x="10769" y="5270"/>
                  </a:lnTo>
                  <a:lnTo>
                    <a:pt x="10502" y="5524"/>
                  </a:lnTo>
                  <a:lnTo>
                    <a:pt x="10502" y="6070"/>
                  </a:lnTo>
                  <a:lnTo>
                    <a:pt x="13309" y="6375"/>
                  </a:lnTo>
                  <a:lnTo>
                    <a:pt x="11950" y="6375"/>
                  </a:lnTo>
                  <a:lnTo>
                    <a:pt x="11950" y="7124"/>
                  </a:lnTo>
                  <a:lnTo>
                    <a:pt x="11442" y="7404"/>
                  </a:lnTo>
                  <a:lnTo>
                    <a:pt x="11404" y="7124"/>
                  </a:lnTo>
                  <a:lnTo>
                    <a:pt x="11950" y="7124"/>
                  </a:lnTo>
                  <a:lnTo>
                    <a:pt x="11950" y="6375"/>
                  </a:lnTo>
                  <a:lnTo>
                    <a:pt x="10807" y="6375"/>
                  </a:lnTo>
                  <a:lnTo>
                    <a:pt x="10248" y="6858"/>
                  </a:lnTo>
                  <a:lnTo>
                    <a:pt x="9499" y="7124"/>
                  </a:lnTo>
                  <a:lnTo>
                    <a:pt x="10121" y="7747"/>
                  </a:lnTo>
                  <a:lnTo>
                    <a:pt x="10820" y="7747"/>
                  </a:lnTo>
                  <a:lnTo>
                    <a:pt x="11493" y="7747"/>
                  </a:lnTo>
                  <a:lnTo>
                    <a:pt x="11595" y="8204"/>
                  </a:lnTo>
                  <a:lnTo>
                    <a:pt x="12153" y="8737"/>
                  </a:lnTo>
                  <a:lnTo>
                    <a:pt x="12712" y="8204"/>
                  </a:lnTo>
                  <a:lnTo>
                    <a:pt x="12788" y="7747"/>
                  </a:lnTo>
                  <a:lnTo>
                    <a:pt x="14008" y="7747"/>
                  </a:lnTo>
                  <a:lnTo>
                    <a:pt x="14605" y="7124"/>
                  </a:lnTo>
                  <a:close/>
                </a:path>
                <a:path w="24129" h="8890">
                  <a:moveTo>
                    <a:pt x="15582" y="4470"/>
                  </a:moveTo>
                  <a:lnTo>
                    <a:pt x="15570" y="4165"/>
                  </a:lnTo>
                  <a:lnTo>
                    <a:pt x="15532" y="3733"/>
                  </a:lnTo>
                  <a:lnTo>
                    <a:pt x="15303" y="3505"/>
                  </a:lnTo>
                  <a:lnTo>
                    <a:pt x="14516" y="2705"/>
                  </a:lnTo>
                  <a:lnTo>
                    <a:pt x="13627" y="2705"/>
                  </a:lnTo>
                  <a:lnTo>
                    <a:pt x="12865" y="3505"/>
                  </a:lnTo>
                  <a:lnTo>
                    <a:pt x="12954" y="3251"/>
                  </a:lnTo>
                  <a:lnTo>
                    <a:pt x="13030" y="2705"/>
                  </a:lnTo>
                  <a:lnTo>
                    <a:pt x="13093" y="1003"/>
                  </a:lnTo>
                  <a:lnTo>
                    <a:pt x="12052" y="0"/>
                  </a:lnTo>
                  <a:lnTo>
                    <a:pt x="11010" y="1003"/>
                  </a:lnTo>
                  <a:lnTo>
                    <a:pt x="11087" y="2705"/>
                  </a:lnTo>
                  <a:lnTo>
                    <a:pt x="11163" y="3251"/>
                  </a:lnTo>
                  <a:lnTo>
                    <a:pt x="11252" y="3505"/>
                  </a:lnTo>
                  <a:lnTo>
                    <a:pt x="10477" y="2705"/>
                  </a:lnTo>
                  <a:lnTo>
                    <a:pt x="9613" y="2705"/>
                  </a:lnTo>
                  <a:lnTo>
                    <a:pt x="8585" y="3733"/>
                  </a:lnTo>
                  <a:lnTo>
                    <a:pt x="8521" y="4470"/>
                  </a:lnTo>
                  <a:lnTo>
                    <a:pt x="8890" y="5016"/>
                  </a:lnTo>
                  <a:lnTo>
                    <a:pt x="9321" y="4470"/>
                  </a:lnTo>
                  <a:lnTo>
                    <a:pt x="9626" y="4165"/>
                  </a:lnTo>
                  <a:lnTo>
                    <a:pt x="10388" y="4165"/>
                  </a:lnTo>
                  <a:lnTo>
                    <a:pt x="10706" y="4470"/>
                  </a:lnTo>
                  <a:lnTo>
                    <a:pt x="13423" y="4470"/>
                  </a:lnTo>
                  <a:lnTo>
                    <a:pt x="13728" y="4165"/>
                  </a:lnTo>
                  <a:lnTo>
                    <a:pt x="14478" y="4165"/>
                  </a:lnTo>
                  <a:lnTo>
                    <a:pt x="14820" y="4470"/>
                  </a:lnTo>
                  <a:lnTo>
                    <a:pt x="15290" y="5016"/>
                  </a:lnTo>
                  <a:lnTo>
                    <a:pt x="15582" y="4470"/>
                  </a:lnTo>
                  <a:close/>
                </a:path>
                <a:path w="24129" h="8890">
                  <a:moveTo>
                    <a:pt x="22186" y="5524"/>
                  </a:moveTo>
                  <a:lnTo>
                    <a:pt x="21920" y="5270"/>
                  </a:lnTo>
                  <a:lnTo>
                    <a:pt x="19316" y="5270"/>
                  </a:lnTo>
                  <a:lnTo>
                    <a:pt x="19050" y="5524"/>
                  </a:lnTo>
                  <a:lnTo>
                    <a:pt x="19050" y="6083"/>
                  </a:lnTo>
                  <a:lnTo>
                    <a:pt x="22186" y="6083"/>
                  </a:lnTo>
                  <a:lnTo>
                    <a:pt x="22186" y="5524"/>
                  </a:lnTo>
                  <a:close/>
                </a:path>
                <a:path w="24129" h="8890">
                  <a:moveTo>
                    <a:pt x="23164" y="7124"/>
                  </a:moveTo>
                  <a:lnTo>
                    <a:pt x="22415" y="6858"/>
                  </a:lnTo>
                  <a:lnTo>
                    <a:pt x="21856" y="6375"/>
                  </a:lnTo>
                  <a:lnTo>
                    <a:pt x="20497" y="6375"/>
                  </a:lnTo>
                  <a:lnTo>
                    <a:pt x="20497" y="7124"/>
                  </a:lnTo>
                  <a:lnTo>
                    <a:pt x="19977" y="7416"/>
                  </a:lnTo>
                  <a:lnTo>
                    <a:pt x="19951" y="7124"/>
                  </a:lnTo>
                  <a:lnTo>
                    <a:pt x="20497" y="7124"/>
                  </a:lnTo>
                  <a:lnTo>
                    <a:pt x="20497" y="6375"/>
                  </a:lnTo>
                  <a:lnTo>
                    <a:pt x="19342" y="6375"/>
                  </a:lnTo>
                  <a:lnTo>
                    <a:pt x="18796" y="6858"/>
                  </a:lnTo>
                  <a:lnTo>
                    <a:pt x="18046" y="7124"/>
                  </a:lnTo>
                  <a:lnTo>
                    <a:pt x="18643" y="7747"/>
                  </a:lnTo>
                  <a:lnTo>
                    <a:pt x="19367" y="7747"/>
                  </a:lnTo>
                  <a:lnTo>
                    <a:pt x="20027" y="7747"/>
                  </a:lnTo>
                  <a:lnTo>
                    <a:pt x="20142" y="8204"/>
                  </a:lnTo>
                  <a:lnTo>
                    <a:pt x="20688" y="8737"/>
                  </a:lnTo>
                  <a:lnTo>
                    <a:pt x="21259" y="8204"/>
                  </a:lnTo>
                  <a:lnTo>
                    <a:pt x="21336" y="7747"/>
                  </a:lnTo>
                  <a:lnTo>
                    <a:pt x="22517" y="7747"/>
                  </a:lnTo>
                  <a:lnTo>
                    <a:pt x="23164" y="7124"/>
                  </a:lnTo>
                  <a:close/>
                </a:path>
                <a:path w="24129" h="8890">
                  <a:moveTo>
                    <a:pt x="24130" y="4470"/>
                  </a:moveTo>
                  <a:lnTo>
                    <a:pt x="24104" y="4165"/>
                  </a:lnTo>
                  <a:lnTo>
                    <a:pt x="24079" y="3733"/>
                  </a:lnTo>
                  <a:lnTo>
                    <a:pt x="23850" y="3505"/>
                  </a:lnTo>
                  <a:lnTo>
                    <a:pt x="23050" y="2705"/>
                  </a:lnTo>
                  <a:lnTo>
                    <a:pt x="22186" y="2705"/>
                  </a:lnTo>
                  <a:lnTo>
                    <a:pt x="21412" y="3505"/>
                  </a:lnTo>
                  <a:lnTo>
                    <a:pt x="21488" y="3251"/>
                  </a:lnTo>
                  <a:lnTo>
                    <a:pt x="21564" y="2705"/>
                  </a:lnTo>
                  <a:lnTo>
                    <a:pt x="21653" y="1003"/>
                  </a:lnTo>
                  <a:lnTo>
                    <a:pt x="20599" y="0"/>
                  </a:lnTo>
                  <a:lnTo>
                    <a:pt x="19558" y="1003"/>
                  </a:lnTo>
                  <a:lnTo>
                    <a:pt x="19621" y="2705"/>
                  </a:lnTo>
                  <a:lnTo>
                    <a:pt x="19710" y="3251"/>
                  </a:lnTo>
                  <a:lnTo>
                    <a:pt x="19786" y="3492"/>
                  </a:lnTo>
                  <a:lnTo>
                    <a:pt x="19037" y="2705"/>
                  </a:lnTo>
                  <a:lnTo>
                    <a:pt x="18148" y="2705"/>
                  </a:lnTo>
                  <a:lnTo>
                    <a:pt x="17132" y="3733"/>
                  </a:lnTo>
                  <a:lnTo>
                    <a:pt x="17068" y="4470"/>
                  </a:lnTo>
                  <a:lnTo>
                    <a:pt x="17856" y="4470"/>
                  </a:lnTo>
                  <a:lnTo>
                    <a:pt x="18161" y="4165"/>
                  </a:lnTo>
                  <a:lnTo>
                    <a:pt x="18935" y="4165"/>
                  </a:lnTo>
                  <a:lnTo>
                    <a:pt x="19240" y="4470"/>
                  </a:lnTo>
                  <a:lnTo>
                    <a:pt x="21958" y="4470"/>
                  </a:lnTo>
                  <a:lnTo>
                    <a:pt x="22263" y="4165"/>
                  </a:lnTo>
                  <a:lnTo>
                    <a:pt x="23037" y="4165"/>
                  </a:lnTo>
                  <a:lnTo>
                    <a:pt x="23368" y="4470"/>
                  </a:lnTo>
                  <a:lnTo>
                    <a:pt x="23761" y="4991"/>
                  </a:lnTo>
                  <a:lnTo>
                    <a:pt x="24130" y="447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4610061" y="1572877"/>
              <a:ext cx="43815" cy="30480"/>
            </a:xfrm>
            <a:custGeom>
              <a:avLst/>
              <a:gdLst/>
              <a:ahLst/>
              <a:cxnLst/>
              <a:rect l="l" t="t" r="r" b="b"/>
              <a:pathLst>
                <a:path w="43814" h="30480">
                  <a:moveTo>
                    <a:pt x="43662" y="0"/>
                  </a:moveTo>
                  <a:lnTo>
                    <a:pt x="0" y="0"/>
                  </a:lnTo>
                  <a:lnTo>
                    <a:pt x="7020" y="11965"/>
                  </a:lnTo>
                  <a:lnTo>
                    <a:pt x="17064" y="21407"/>
                  </a:lnTo>
                  <a:lnTo>
                    <a:pt x="29491" y="27680"/>
                  </a:lnTo>
                  <a:lnTo>
                    <a:pt x="43662" y="30137"/>
                  </a:lnTo>
                  <a:lnTo>
                    <a:pt x="43662" y="25057"/>
                  </a:lnTo>
                  <a:lnTo>
                    <a:pt x="38963" y="25057"/>
                  </a:lnTo>
                  <a:lnTo>
                    <a:pt x="29549" y="22704"/>
                  </a:lnTo>
                  <a:lnTo>
                    <a:pt x="20994" y="18392"/>
                  </a:lnTo>
                  <a:lnTo>
                    <a:pt x="13594" y="12323"/>
                  </a:lnTo>
                  <a:lnTo>
                    <a:pt x="7645" y="4699"/>
                  </a:lnTo>
                  <a:lnTo>
                    <a:pt x="43662" y="4699"/>
                  </a:lnTo>
                  <a:lnTo>
                    <a:pt x="43662" y="0"/>
                  </a:lnTo>
                  <a:close/>
                </a:path>
                <a:path w="43814" h="30480">
                  <a:moveTo>
                    <a:pt x="43662" y="4699"/>
                  </a:moveTo>
                  <a:lnTo>
                    <a:pt x="38963" y="4699"/>
                  </a:lnTo>
                  <a:lnTo>
                    <a:pt x="38963" y="25057"/>
                  </a:lnTo>
                  <a:lnTo>
                    <a:pt x="43662" y="25057"/>
                  </a:lnTo>
                  <a:lnTo>
                    <a:pt x="43662" y="4699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4644429" y="1555440"/>
              <a:ext cx="20955" cy="24765"/>
            </a:xfrm>
            <a:custGeom>
              <a:avLst/>
              <a:gdLst/>
              <a:ahLst/>
              <a:cxnLst/>
              <a:rect l="l" t="t" r="r" b="b"/>
              <a:pathLst>
                <a:path w="20954" h="24765">
                  <a:moveTo>
                    <a:pt x="20878" y="0"/>
                  </a:moveTo>
                  <a:lnTo>
                    <a:pt x="0" y="0"/>
                  </a:lnTo>
                  <a:lnTo>
                    <a:pt x="0" y="19888"/>
                  </a:lnTo>
                  <a:lnTo>
                    <a:pt x="4686" y="24574"/>
                  </a:lnTo>
                  <a:lnTo>
                    <a:pt x="10452" y="24574"/>
                  </a:lnTo>
                  <a:lnTo>
                    <a:pt x="16205" y="24574"/>
                  </a:lnTo>
                  <a:lnTo>
                    <a:pt x="20878" y="19888"/>
                  </a:lnTo>
                  <a:lnTo>
                    <a:pt x="2087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4643209" y="1554225"/>
              <a:ext cx="23495" cy="27305"/>
            </a:xfrm>
            <a:custGeom>
              <a:avLst/>
              <a:gdLst/>
              <a:ahLst/>
              <a:cxnLst/>
              <a:rect l="l" t="t" r="r" b="b"/>
              <a:pathLst>
                <a:path w="23495" h="27305">
                  <a:moveTo>
                    <a:pt x="23317" y="0"/>
                  </a:moveTo>
                  <a:lnTo>
                    <a:pt x="20878" y="0"/>
                  </a:lnTo>
                  <a:lnTo>
                    <a:pt x="20878" y="2451"/>
                  </a:lnTo>
                  <a:lnTo>
                    <a:pt x="20878" y="20447"/>
                  </a:lnTo>
                  <a:lnTo>
                    <a:pt x="16751" y="24574"/>
                  </a:lnTo>
                  <a:lnTo>
                    <a:pt x="11645" y="24574"/>
                  </a:lnTo>
                  <a:lnTo>
                    <a:pt x="11645" y="2451"/>
                  </a:lnTo>
                  <a:lnTo>
                    <a:pt x="20878" y="2451"/>
                  </a:lnTo>
                  <a:lnTo>
                    <a:pt x="20878" y="0"/>
                  </a:lnTo>
                  <a:lnTo>
                    <a:pt x="0" y="0"/>
                  </a:lnTo>
                  <a:lnTo>
                    <a:pt x="0" y="21780"/>
                  </a:lnTo>
                  <a:lnTo>
                    <a:pt x="5232" y="27012"/>
                  </a:lnTo>
                  <a:lnTo>
                    <a:pt x="18084" y="27012"/>
                  </a:lnTo>
                  <a:lnTo>
                    <a:pt x="20523" y="24574"/>
                  </a:lnTo>
                  <a:lnTo>
                    <a:pt x="23317" y="21780"/>
                  </a:lnTo>
                  <a:lnTo>
                    <a:pt x="23317" y="2451"/>
                  </a:lnTo>
                  <a:lnTo>
                    <a:pt x="23317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654863" y="1556661"/>
              <a:ext cx="9525" cy="22225"/>
            </a:xfrm>
            <a:custGeom>
              <a:avLst/>
              <a:gdLst/>
              <a:ahLst/>
              <a:cxnLst/>
              <a:rect l="l" t="t" r="r" b="b"/>
              <a:pathLst>
                <a:path w="9525" h="22225">
                  <a:moveTo>
                    <a:pt x="9220" y="0"/>
                  </a:moveTo>
                  <a:lnTo>
                    <a:pt x="0" y="0"/>
                  </a:lnTo>
                  <a:lnTo>
                    <a:pt x="0" y="22136"/>
                  </a:lnTo>
                  <a:lnTo>
                    <a:pt x="5092" y="22123"/>
                  </a:lnTo>
                  <a:lnTo>
                    <a:pt x="9220" y="18008"/>
                  </a:lnTo>
                  <a:lnTo>
                    <a:pt x="9220" y="12903"/>
                  </a:lnTo>
                  <a:lnTo>
                    <a:pt x="92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645658" y="1556667"/>
              <a:ext cx="9525" cy="22225"/>
            </a:xfrm>
            <a:custGeom>
              <a:avLst/>
              <a:gdLst/>
              <a:ahLst/>
              <a:cxnLst/>
              <a:rect l="l" t="t" r="r" b="b"/>
              <a:pathLst>
                <a:path w="9525" h="22225">
                  <a:moveTo>
                    <a:pt x="9207" y="0"/>
                  </a:moveTo>
                  <a:lnTo>
                    <a:pt x="0" y="0"/>
                  </a:lnTo>
                  <a:lnTo>
                    <a:pt x="0" y="17995"/>
                  </a:lnTo>
                  <a:lnTo>
                    <a:pt x="4127" y="22123"/>
                  </a:lnTo>
                  <a:lnTo>
                    <a:pt x="9207" y="22123"/>
                  </a:lnTo>
                  <a:lnTo>
                    <a:pt x="9207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654863" y="1556661"/>
              <a:ext cx="9525" cy="22225"/>
            </a:xfrm>
            <a:custGeom>
              <a:avLst/>
              <a:gdLst/>
              <a:ahLst/>
              <a:cxnLst/>
              <a:rect l="l" t="t" r="r" b="b"/>
              <a:pathLst>
                <a:path w="9525" h="22225">
                  <a:moveTo>
                    <a:pt x="9220" y="0"/>
                  </a:moveTo>
                  <a:lnTo>
                    <a:pt x="0" y="0"/>
                  </a:lnTo>
                  <a:lnTo>
                    <a:pt x="0" y="22136"/>
                  </a:lnTo>
                  <a:lnTo>
                    <a:pt x="5092" y="22123"/>
                  </a:lnTo>
                  <a:lnTo>
                    <a:pt x="9220" y="18008"/>
                  </a:lnTo>
                  <a:lnTo>
                    <a:pt x="9220" y="12903"/>
                  </a:lnTo>
                  <a:lnTo>
                    <a:pt x="92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4645190" y="1559788"/>
              <a:ext cx="9525" cy="13335"/>
            </a:xfrm>
            <a:custGeom>
              <a:avLst/>
              <a:gdLst/>
              <a:ahLst/>
              <a:cxnLst/>
              <a:rect l="l" t="t" r="r" b="b"/>
              <a:pathLst>
                <a:path w="9525" h="13334">
                  <a:moveTo>
                    <a:pt x="5105" y="10160"/>
                  </a:moveTo>
                  <a:lnTo>
                    <a:pt x="4546" y="9804"/>
                  </a:lnTo>
                  <a:lnTo>
                    <a:pt x="4178" y="9182"/>
                  </a:lnTo>
                  <a:lnTo>
                    <a:pt x="4178" y="8140"/>
                  </a:lnTo>
                  <a:lnTo>
                    <a:pt x="4267" y="7835"/>
                  </a:lnTo>
                  <a:lnTo>
                    <a:pt x="4406" y="7569"/>
                  </a:lnTo>
                  <a:lnTo>
                    <a:pt x="3721" y="7569"/>
                  </a:lnTo>
                  <a:lnTo>
                    <a:pt x="3200" y="8089"/>
                  </a:lnTo>
                  <a:lnTo>
                    <a:pt x="3200" y="9182"/>
                  </a:lnTo>
                  <a:lnTo>
                    <a:pt x="3441" y="9563"/>
                  </a:lnTo>
                  <a:lnTo>
                    <a:pt x="3797" y="9766"/>
                  </a:lnTo>
                  <a:lnTo>
                    <a:pt x="3454" y="10198"/>
                  </a:lnTo>
                  <a:lnTo>
                    <a:pt x="3200" y="9804"/>
                  </a:lnTo>
                  <a:lnTo>
                    <a:pt x="2768" y="9537"/>
                  </a:lnTo>
                  <a:lnTo>
                    <a:pt x="1485" y="9537"/>
                  </a:lnTo>
                  <a:lnTo>
                    <a:pt x="850" y="10172"/>
                  </a:lnTo>
                  <a:lnTo>
                    <a:pt x="850" y="10947"/>
                  </a:lnTo>
                  <a:lnTo>
                    <a:pt x="1358" y="11468"/>
                  </a:lnTo>
                  <a:lnTo>
                    <a:pt x="1816" y="10998"/>
                  </a:lnTo>
                  <a:lnTo>
                    <a:pt x="2286" y="11468"/>
                  </a:lnTo>
                  <a:lnTo>
                    <a:pt x="2730" y="10998"/>
                  </a:lnTo>
                  <a:lnTo>
                    <a:pt x="3200" y="11468"/>
                  </a:lnTo>
                  <a:lnTo>
                    <a:pt x="3683" y="10947"/>
                  </a:lnTo>
                  <a:lnTo>
                    <a:pt x="5105" y="10160"/>
                  </a:lnTo>
                  <a:close/>
                </a:path>
                <a:path w="9525" h="13334">
                  <a:moveTo>
                    <a:pt x="7048" y="12458"/>
                  </a:moveTo>
                  <a:lnTo>
                    <a:pt x="7023" y="11938"/>
                  </a:lnTo>
                  <a:lnTo>
                    <a:pt x="4229" y="11938"/>
                  </a:lnTo>
                  <a:lnTo>
                    <a:pt x="4267" y="12458"/>
                  </a:lnTo>
                  <a:lnTo>
                    <a:pt x="4737" y="12915"/>
                  </a:lnTo>
                  <a:lnTo>
                    <a:pt x="5194" y="12458"/>
                  </a:lnTo>
                  <a:lnTo>
                    <a:pt x="5651" y="12915"/>
                  </a:lnTo>
                  <a:lnTo>
                    <a:pt x="6108" y="12458"/>
                  </a:lnTo>
                  <a:lnTo>
                    <a:pt x="6578" y="12915"/>
                  </a:lnTo>
                  <a:lnTo>
                    <a:pt x="7010" y="12458"/>
                  </a:lnTo>
                  <a:close/>
                </a:path>
                <a:path w="9525" h="13334">
                  <a:moveTo>
                    <a:pt x="8331" y="3746"/>
                  </a:moveTo>
                  <a:lnTo>
                    <a:pt x="7543" y="1981"/>
                  </a:lnTo>
                  <a:lnTo>
                    <a:pt x="7340" y="1498"/>
                  </a:lnTo>
                  <a:lnTo>
                    <a:pt x="7035" y="1104"/>
                  </a:lnTo>
                  <a:lnTo>
                    <a:pt x="6667" y="774"/>
                  </a:lnTo>
                  <a:lnTo>
                    <a:pt x="6375" y="469"/>
                  </a:lnTo>
                  <a:lnTo>
                    <a:pt x="5994" y="228"/>
                  </a:lnTo>
                  <a:lnTo>
                    <a:pt x="5537" y="88"/>
                  </a:lnTo>
                  <a:lnTo>
                    <a:pt x="5295" y="38"/>
                  </a:lnTo>
                  <a:lnTo>
                    <a:pt x="4775" y="0"/>
                  </a:lnTo>
                  <a:lnTo>
                    <a:pt x="2197" y="1625"/>
                  </a:lnTo>
                  <a:lnTo>
                    <a:pt x="2667" y="2362"/>
                  </a:lnTo>
                  <a:lnTo>
                    <a:pt x="2667" y="2120"/>
                  </a:lnTo>
                  <a:lnTo>
                    <a:pt x="2857" y="1930"/>
                  </a:lnTo>
                  <a:lnTo>
                    <a:pt x="3327" y="1930"/>
                  </a:lnTo>
                  <a:lnTo>
                    <a:pt x="3517" y="2120"/>
                  </a:lnTo>
                  <a:lnTo>
                    <a:pt x="3517" y="2590"/>
                  </a:lnTo>
                  <a:lnTo>
                    <a:pt x="3327" y="2781"/>
                  </a:lnTo>
                  <a:lnTo>
                    <a:pt x="3022" y="2781"/>
                  </a:lnTo>
                  <a:lnTo>
                    <a:pt x="2895" y="2730"/>
                  </a:lnTo>
                  <a:lnTo>
                    <a:pt x="3073" y="3022"/>
                  </a:lnTo>
                  <a:lnTo>
                    <a:pt x="3911" y="3022"/>
                  </a:lnTo>
                  <a:lnTo>
                    <a:pt x="4165" y="3098"/>
                  </a:lnTo>
                  <a:lnTo>
                    <a:pt x="4419" y="3225"/>
                  </a:lnTo>
                  <a:lnTo>
                    <a:pt x="4203" y="3225"/>
                  </a:lnTo>
                  <a:lnTo>
                    <a:pt x="3073" y="3289"/>
                  </a:lnTo>
                  <a:lnTo>
                    <a:pt x="2540" y="3873"/>
                  </a:lnTo>
                  <a:lnTo>
                    <a:pt x="2540" y="3060"/>
                  </a:lnTo>
                  <a:lnTo>
                    <a:pt x="2006" y="2501"/>
                  </a:lnTo>
                  <a:lnTo>
                    <a:pt x="1447" y="1943"/>
                  </a:lnTo>
                  <a:lnTo>
                    <a:pt x="558" y="1943"/>
                  </a:lnTo>
                  <a:lnTo>
                    <a:pt x="12" y="2501"/>
                  </a:lnTo>
                  <a:lnTo>
                    <a:pt x="0" y="3213"/>
                  </a:lnTo>
                  <a:lnTo>
                    <a:pt x="647" y="3213"/>
                  </a:lnTo>
                  <a:lnTo>
                    <a:pt x="647" y="3860"/>
                  </a:lnTo>
                  <a:lnTo>
                    <a:pt x="1295" y="3860"/>
                  </a:lnTo>
                  <a:lnTo>
                    <a:pt x="1295" y="4508"/>
                  </a:lnTo>
                  <a:lnTo>
                    <a:pt x="2006" y="4508"/>
                  </a:lnTo>
                  <a:lnTo>
                    <a:pt x="2311" y="4203"/>
                  </a:lnTo>
                  <a:lnTo>
                    <a:pt x="2362" y="5143"/>
                  </a:lnTo>
                  <a:lnTo>
                    <a:pt x="2362" y="5410"/>
                  </a:lnTo>
                  <a:lnTo>
                    <a:pt x="2451" y="5664"/>
                  </a:lnTo>
                  <a:lnTo>
                    <a:pt x="2565" y="5892"/>
                  </a:lnTo>
                  <a:lnTo>
                    <a:pt x="2247" y="5892"/>
                  </a:lnTo>
                  <a:lnTo>
                    <a:pt x="2108" y="5651"/>
                  </a:lnTo>
                  <a:lnTo>
                    <a:pt x="1447" y="5003"/>
                  </a:lnTo>
                  <a:lnTo>
                    <a:pt x="558" y="5003"/>
                  </a:lnTo>
                  <a:lnTo>
                    <a:pt x="12" y="5549"/>
                  </a:lnTo>
                  <a:lnTo>
                    <a:pt x="0" y="6261"/>
                  </a:lnTo>
                  <a:lnTo>
                    <a:pt x="647" y="6261"/>
                  </a:lnTo>
                  <a:lnTo>
                    <a:pt x="647" y="6908"/>
                  </a:lnTo>
                  <a:lnTo>
                    <a:pt x="1308" y="6908"/>
                  </a:lnTo>
                  <a:lnTo>
                    <a:pt x="1308" y="7569"/>
                  </a:lnTo>
                  <a:lnTo>
                    <a:pt x="2006" y="7569"/>
                  </a:lnTo>
                  <a:lnTo>
                    <a:pt x="2197" y="7378"/>
                  </a:lnTo>
                  <a:lnTo>
                    <a:pt x="2311" y="7124"/>
                  </a:lnTo>
                  <a:lnTo>
                    <a:pt x="2362" y="6883"/>
                  </a:lnTo>
                  <a:lnTo>
                    <a:pt x="4279" y="6870"/>
                  </a:lnTo>
                  <a:lnTo>
                    <a:pt x="4775" y="6883"/>
                  </a:lnTo>
                  <a:lnTo>
                    <a:pt x="5283" y="6794"/>
                  </a:lnTo>
                  <a:lnTo>
                    <a:pt x="7531" y="5803"/>
                  </a:lnTo>
                  <a:lnTo>
                    <a:pt x="8331" y="3746"/>
                  </a:lnTo>
                  <a:close/>
                </a:path>
                <a:path w="9525" h="13334">
                  <a:moveTo>
                    <a:pt x="8343" y="8877"/>
                  </a:moveTo>
                  <a:lnTo>
                    <a:pt x="4826" y="8077"/>
                  </a:lnTo>
                  <a:lnTo>
                    <a:pt x="4826" y="8877"/>
                  </a:lnTo>
                  <a:lnTo>
                    <a:pt x="5003" y="9232"/>
                  </a:lnTo>
                  <a:lnTo>
                    <a:pt x="5461" y="9613"/>
                  </a:lnTo>
                  <a:lnTo>
                    <a:pt x="6502" y="10414"/>
                  </a:lnTo>
                  <a:lnTo>
                    <a:pt x="6388" y="11074"/>
                  </a:lnTo>
                  <a:lnTo>
                    <a:pt x="4787" y="11074"/>
                  </a:lnTo>
                  <a:lnTo>
                    <a:pt x="4102" y="11747"/>
                  </a:lnTo>
                  <a:lnTo>
                    <a:pt x="6921" y="11747"/>
                  </a:lnTo>
                  <a:lnTo>
                    <a:pt x="7175" y="11201"/>
                  </a:lnTo>
                  <a:lnTo>
                    <a:pt x="7569" y="10414"/>
                  </a:lnTo>
                  <a:lnTo>
                    <a:pt x="7569" y="8877"/>
                  </a:lnTo>
                  <a:lnTo>
                    <a:pt x="8343" y="8877"/>
                  </a:lnTo>
                  <a:close/>
                </a:path>
                <a:path w="9525" h="13334">
                  <a:moveTo>
                    <a:pt x="9194" y="5676"/>
                  </a:moveTo>
                  <a:lnTo>
                    <a:pt x="8661" y="4965"/>
                  </a:lnTo>
                  <a:lnTo>
                    <a:pt x="8102" y="5676"/>
                  </a:lnTo>
                  <a:lnTo>
                    <a:pt x="8229" y="6451"/>
                  </a:lnTo>
                  <a:lnTo>
                    <a:pt x="8382" y="6451"/>
                  </a:lnTo>
                  <a:lnTo>
                    <a:pt x="8382" y="7073"/>
                  </a:lnTo>
                  <a:lnTo>
                    <a:pt x="8382" y="7340"/>
                  </a:lnTo>
                  <a:lnTo>
                    <a:pt x="8382" y="7721"/>
                  </a:lnTo>
                  <a:lnTo>
                    <a:pt x="7353" y="7721"/>
                  </a:lnTo>
                  <a:lnTo>
                    <a:pt x="7099" y="7340"/>
                  </a:lnTo>
                  <a:lnTo>
                    <a:pt x="8382" y="7340"/>
                  </a:lnTo>
                  <a:lnTo>
                    <a:pt x="8382" y="7073"/>
                  </a:lnTo>
                  <a:lnTo>
                    <a:pt x="5435" y="7073"/>
                  </a:lnTo>
                  <a:lnTo>
                    <a:pt x="4826" y="7721"/>
                  </a:lnTo>
                  <a:lnTo>
                    <a:pt x="8343" y="8877"/>
                  </a:lnTo>
                  <a:lnTo>
                    <a:pt x="8928" y="8293"/>
                  </a:lnTo>
                  <a:lnTo>
                    <a:pt x="8928" y="8077"/>
                  </a:lnTo>
                  <a:lnTo>
                    <a:pt x="8928" y="6451"/>
                  </a:lnTo>
                  <a:lnTo>
                    <a:pt x="9067" y="6451"/>
                  </a:lnTo>
                  <a:lnTo>
                    <a:pt x="9194" y="5676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656165" y="1558540"/>
              <a:ext cx="6985" cy="16510"/>
            </a:xfrm>
            <a:custGeom>
              <a:avLst/>
              <a:gdLst/>
              <a:ahLst/>
              <a:cxnLst/>
              <a:rect l="l" t="t" r="r" b="b"/>
              <a:pathLst>
                <a:path w="6985" h="16509">
                  <a:moveTo>
                    <a:pt x="3987" y="0"/>
                  </a:moveTo>
                  <a:lnTo>
                    <a:pt x="2146" y="0"/>
                  </a:lnTo>
                  <a:lnTo>
                    <a:pt x="1905" y="444"/>
                  </a:lnTo>
                  <a:lnTo>
                    <a:pt x="1905" y="622"/>
                  </a:lnTo>
                  <a:lnTo>
                    <a:pt x="2260" y="622"/>
                  </a:lnTo>
                  <a:lnTo>
                    <a:pt x="2641" y="1028"/>
                  </a:lnTo>
                  <a:lnTo>
                    <a:pt x="2679" y="1460"/>
                  </a:lnTo>
                  <a:lnTo>
                    <a:pt x="2768" y="4229"/>
                  </a:lnTo>
                  <a:lnTo>
                    <a:pt x="2743" y="4533"/>
                  </a:lnTo>
                  <a:lnTo>
                    <a:pt x="2641" y="4762"/>
                  </a:lnTo>
                  <a:lnTo>
                    <a:pt x="2235" y="4762"/>
                  </a:lnTo>
                  <a:lnTo>
                    <a:pt x="1320" y="4952"/>
                  </a:lnTo>
                  <a:lnTo>
                    <a:pt x="1320" y="2743"/>
                  </a:lnTo>
                  <a:lnTo>
                    <a:pt x="1447" y="2362"/>
                  </a:lnTo>
                  <a:lnTo>
                    <a:pt x="1663" y="2044"/>
                  </a:lnTo>
                  <a:lnTo>
                    <a:pt x="1168" y="1650"/>
                  </a:lnTo>
                  <a:lnTo>
                    <a:pt x="317" y="888"/>
                  </a:lnTo>
                  <a:lnTo>
                    <a:pt x="0" y="330"/>
                  </a:lnTo>
                  <a:lnTo>
                    <a:pt x="0" y="13754"/>
                  </a:lnTo>
                  <a:lnTo>
                    <a:pt x="3060" y="8242"/>
                  </a:lnTo>
                  <a:lnTo>
                    <a:pt x="1727" y="14490"/>
                  </a:lnTo>
                  <a:lnTo>
                    <a:pt x="1943" y="15582"/>
                  </a:lnTo>
                  <a:lnTo>
                    <a:pt x="2578" y="16027"/>
                  </a:lnTo>
                  <a:lnTo>
                    <a:pt x="4051" y="16027"/>
                  </a:lnTo>
                  <a:lnTo>
                    <a:pt x="4686" y="15582"/>
                  </a:lnTo>
                  <a:lnTo>
                    <a:pt x="4902" y="14490"/>
                  </a:lnTo>
                  <a:lnTo>
                    <a:pt x="3568" y="8242"/>
                  </a:lnTo>
                  <a:lnTo>
                    <a:pt x="6629" y="13754"/>
                  </a:lnTo>
                  <a:lnTo>
                    <a:pt x="6629" y="330"/>
                  </a:lnTo>
                  <a:lnTo>
                    <a:pt x="6311" y="888"/>
                  </a:lnTo>
                  <a:lnTo>
                    <a:pt x="5461" y="1650"/>
                  </a:lnTo>
                  <a:lnTo>
                    <a:pt x="4965" y="2044"/>
                  </a:lnTo>
                  <a:lnTo>
                    <a:pt x="5194" y="2362"/>
                  </a:lnTo>
                  <a:lnTo>
                    <a:pt x="5308" y="2743"/>
                  </a:lnTo>
                  <a:lnTo>
                    <a:pt x="5308" y="4952"/>
                  </a:lnTo>
                  <a:lnTo>
                    <a:pt x="4305" y="4762"/>
                  </a:lnTo>
                  <a:lnTo>
                    <a:pt x="3987" y="4762"/>
                  </a:lnTo>
                  <a:lnTo>
                    <a:pt x="3886" y="4533"/>
                  </a:lnTo>
                  <a:lnTo>
                    <a:pt x="3848" y="4063"/>
                  </a:lnTo>
                  <a:lnTo>
                    <a:pt x="4013" y="1714"/>
                  </a:lnTo>
                  <a:lnTo>
                    <a:pt x="3987" y="0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609414" y="1499996"/>
              <a:ext cx="17780" cy="11430"/>
            </a:xfrm>
            <a:custGeom>
              <a:avLst/>
              <a:gdLst/>
              <a:ahLst/>
              <a:cxnLst/>
              <a:rect l="l" t="t" r="r" b="b"/>
              <a:pathLst>
                <a:path w="17779" h="11430">
                  <a:moveTo>
                    <a:pt x="16573" y="7734"/>
                  </a:moveTo>
                  <a:lnTo>
                    <a:pt x="15494" y="0"/>
                  </a:lnTo>
                  <a:lnTo>
                    <a:pt x="2235" y="0"/>
                  </a:lnTo>
                  <a:lnTo>
                    <a:pt x="1092" y="7734"/>
                  </a:lnTo>
                  <a:lnTo>
                    <a:pt x="16573" y="7734"/>
                  </a:lnTo>
                  <a:close/>
                </a:path>
                <a:path w="17779" h="11430">
                  <a:moveTo>
                    <a:pt x="17691" y="8851"/>
                  </a:moveTo>
                  <a:lnTo>
                    <a:pt x="0" y="8851"/>
                  </a:lnTo>
                  <a:lnTo>
                    <a:pt x="0" y="11049"/>
                  </a:lnTo>
                  <a:lnTo>
                    <a:pt x="17691" y="11049"/>
                  </a:lnTo>
                  <a:lnTo>
                    <a:pt x="17691" y="8851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4616759" y="1503267"/>
              <a:ext cx="3175" cy="5080"/>
            </a:xfrm>
            <a:custGeom>
              <a:avLst/>
              <a:gdLst/>
              <a:ahLst/>
              <a:cxnLst/>
              <a:rect l="l" t="t" r="r" b="b"/>
              <a:pathLst>
                <a:path w="3175" h="5080">
                  <a:moveTo>
                    <a:pt x="2311" y="0"/>
                  </a:moveTo>
                  <a:lnTo>
                    <a:pt x="685" y="0"/>
                  </a:lnTo>
                  <a:lnTo>
                    <a:pt x="25" y="660"/>
                  </a:lnTo>
                  <a:lnTo>
                    <a:pt x="25" y="1473"/>
                  </a:lnTo>
                  <a:lnTo>
                    <a:pt x="0" y="4470"/>
                  </a:lnTo>
                  <a:lnTo>
                    <a:pt x="2984" y="4470"/>
                  </a:lnTo>
                  <a:lnTo>
                    <a:pt x="2984" y="660"/>
                  </a:lnTo>
                  <a:lnTo>
                    <a:pt x="2311" y="0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4610506" y="1490483"/>
              <a:ext cx="15875" cy="8890"/>
            </a:xfrm>
            <a:custGeom>
              <a:avLst/>
              <a:gdLst/>
              <a:ahLst/>
              <a:cxnLst/>
              <a:rect l="l" t="t" r="r" b="b"/>
              <a:pathLst>
                <a:path w="15875" h="8890">
                  <a:moveTo>
                    <a:pt x="9436" y="0"/>
                  </a:moveTo>
                  <a:lnTo>
                    <a:pt x="8775" y="0"/>
                  </a:lnTo>
                  <a:lnTo>
                    <a:pt x="8775" y="673"/>
                  </a:lnTo>
                  <a:lnTo>
                    <a:pt x="8115" y="673"/>
                  </a:lnTo>
                  <a:lnTo>
                    <a:pt x="8115" y="0"/>
                  </a:lnTo>
                  <a:lnTo>
                    <a:pt x="7442" y="0"/>
                  </a:lnTo>
                  <a:lnTo>
                    <a:pt x="7442" y="673"/>
                  </a:lnTo>
                  <a:lnTo>
                    <a:pt x="6794" y="673"/>
                  </a:lnTo>
                  <a:lnTo>
                    <a:pt x="6794" y="0"/>
                  </a:lnTo>
                  <a:lnTo>
                    <a:pt x="6121" y="0"/>
                  </a:lnTo>
                  <a:lnTo>
                    <a:pt x="6121" y="6210"/>
                  </a:lnTo>
                  <a:lnTo>
                    <a:pt x="4457" y="6210"/>
                  </a:lnTo>
                  <a:lnTo>
                    <a:pt x="4457" y="2235"/>
                  </a:lnTo>
                  <a:lnTo>
                    <a:pt x="3784" y="2235"/>
                  </a:lnTo>
                  <a:lnTo>
                    <a:pt x="3784" y="2895"/>
                  </a:lnTo>
                  <a:lnTo>
                    <a:pt x="3124" y="2895"/>
                  </a:lnTo>
                  <a:lnTo>
                    <a:pt x="3124" y="2235"/>
                  </a:lnTo>
                  <a:lnTo>
                    <a:pt x="2463" y="2235"/>
                  </a:lnTo>
                  <a:lnTo>
                    <a:pt x="2463" y="2895"/>
                  </a:lnTo>
                  <a:lnTo>
                    <a:pt x="1803" y="2895"/>
                  </a:lnTo>
                  <a:lnTo>
                    <a:pt x="1803" y="2235"/>
                  </a:lnTo>
                  <a:lnTo>
                    <a:pt x="1143" y="2235"/>
                  </a:lnTo>
                  <a:lnTo>
                    <a:pt x="1143" y="6210"/>
                  </a:lnTo>
                  <a:lnTo>
                    <a:pt x="0" y="6210"/>
                  </a:lnTo>
                  <a:lnTo>
                    <a:pt x="0" y="8420"/>
                  </a:lnTo>
                  <a:lnTo>
                    <a:pt x="15494" y="8420"/>
                  </a:lnTo>
                  <a:lnTo>
                    <a:pt x="15494" y="6210"/>
                  </a:lnTo>
                  <a:lnTo>
                    <a:pt x="14427" y="6210"/>
                  </a:lnTo>
                  <a:lnTo>
                    <a:pt x="14427" y="2222"/>
                  </a:lnTo>
                  <a:lnTo>
                    <a:pt x="13754" y="2222"/>
                  </a:lnTo>
                  <a:lnTo>
                    <a:pt x="13754" y="2882"/>
                  </a:lnTo>
                  <a:lnTo>
                    <a:pt x="13106" y="2882"/>
                  </a:lnTo>
                  <a:lnTo>
                    <a:pt x="13106" y="2222"/>
                  </a:lnTo>
                  <a:lnTo>
                    <a:pt x="12433" y="2222"/>
                  </a:lnTo>
                  <a:lnTo>
                    <a:pt x="12433" y="2882"/>
                  </a:lnTo>
                  <a:lnTo>
                    <a:pt x="11772" y="2882"/>
                  </a:lnTo>
                  <a:lnTo>
                    <a:pt x="11772" y="2222"/>
                  </a:lnTo>
                  <a:lnTo>
                    <a:pt x="11112" y="2222"/>
                  </a:lnTo>
                  <a:lnTo>
                    <a:pt x="11112" y="6210"/>
                  </a:lnTo>
                  <a:lnTo>
                    <a:pt x="9436" y="6210"/>
                  </a:lnTo>
                  <a:lnTo>
                    <a:pt x="9436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4612741" y="1492833"/>
              <a:ext cx="11430" cy="12065"/>
            </a:xfrm>
            <a:custGeom>
              <a:avLst/>
              <a:gdLst/>
              <a:ahLst/>
              <a:cxnLst/>
              <a:rect l="l" t="t" r="r" b="b"/>
              <a:pathLst>
                <a:path w="11429" h="12065">
                  <a:moveTo>
                    <a:pt x="1117" y="1955"/>
                  </a:moveTo>
                  <a:lnTo>
                    <a:pt x="1104" y="1651"/>
                  </a:lnTo>
                  <a:lnTo>
                    <a:pt x="863" y="1409"/>
                  </a:lnTo>
                  <a:lnTo>
                    <a:pt x="254" y="1409"/>
                  </a:lnTo>
                  <a:lnTo>
                    <a:pt x="0" y="1651"/>
                  </a:lnTo>
                  <a:lnTo>
                    <a:pt x="0" y="3073"/>
                  </a:lnTo>
                  <a:lnTo>
                    <a:pt x="1117" y="3073"/>
                  </a:lnTo>
                  <a:lnTo>
                    <a:pt x="1117" y="1955"/>
                  </a:lnTo>
                  <a:close/>
                </a:path>
                <a:path w="11429" h="12065">
                  <a:moveTo>
                    <a:pt x="1638" y="10172"/>
                  </a:moveTo>
                  <a:lnTo>
                    <a:pt x="1397" y="9918"/>
                  </a:lnTo>
                  <a:lnTo>
                    <a:pt x="774" y="9918"/>
                  </a:lnTo>
                  <a:lnTo>
                    <a:pt x="533" y="10172"/>
                  </a:lnTo>
                  <a:lnTo>
                    <a:pt x="533" y="11595"/>
                  </a:lnTo>
                  <a:lnTo>
                    <a:pt x="1638" y="11595"/>
                  </a:lnTo>
                  <a:lnTo>
                    <a:pt x="1638" y="10172"/>
                  </a:lnTo>
                  <a:close/>
                </a:path>
                <a:path w="11429" h="12065">
                  <a:moveTo>
                    <a:pt x="6096" y="241"/>
                  </a:moveTo>
                  <a:lnTo>
                    <a:pt x="5854" y="0"/>
                  </a:lnTo>
                  <a:lnTo>
                    <a:pt x="5232" y="0"/>
                  </a:lnTo>
                  <a:lnTo>
                    <a:pt x="4991" y="241"/>
                  </a:lnTo>
                  <a:lnTo>
                    <a:pt x="4991" y="1663"/>
                  </a:lnTo>
                  <a:lnTo>
                    <a:pt x="6096" y="1663"/>
                  </a:lnTo>
                  <a:lnTo>
                    <a:pt x="6096" y="241"/>
                  </a:lnTo>
                  <a:close/>
                </a:path>
                <a:path w="11429" h="12065">
                  <a:moveTo>
                    <a:pt x="10490" y="10172"/>
                  </a:moveTo>
                  <a:lnTo>
                    <a:pt x="10236" y="9918"/>
                  </a:lnTo>
                  <a:lnTo>
                    <a:pt x="9626" y="9918"/>
                  </a:lnTo>
                  <a:lnTo>
                    <a:pt x="9385" y="10172"/>
                  </a:lnTo>
                  <a:lnTo>
                    <a:pt x="9385" y="11595"/>
                  </a:lnTo>
                  <a:lnTo>
                    <a:pt x="10490" y="11595"/>
                  </a:lnTo>
                  <a:lnTo>
                    <a:pt x="10490" y="10172"/>
                  </a:lnTo>
                  <a:close/>
                </a:path>
                <a:path w="11429" h="12065">
                  <a:moveTo>
                    <a:pt x="11074" y="1651"/>
                  </a:moveTo>
                  <a:lnTo>
                    <a:pt x="10820" y="1397"/>
                  </a:lnTo>
                  <a:lnTo>
                    <a:pt x="10210" y="1397"/>
                  </a:lnTo>
                  <a:lnTo>
                    <a:pt x="9969" y="1651"/>
                  </a:lnTo>
                  <a:lnTo>
                    <a:pt x="9969" y="1943"/>
                  </a:lnTo>
                  <a:lnTo>
                    <a:pt x="9956" y="3060"/>
                  </a:lnTo>
                  <a:lnTo>
                    <a:pt x="11074" y="3060"/>
                  </a:lnTo>
                  <a:lnTo>
                    <a:pt x="11074" y="1651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4630115" y="1515275"/>
              <a:ext cx="24130" cy="28575"/>
            </a:xfrm>
            <a:custGeom>
              <a:avLst/>
              <a:gdLst/>
              <a:ahLst/>
              <a:cxnLst/>
              <a:rect l="l" t="t" r="r" b="b"/>
              <a:pathLst>
                <a:path w="24129" h="28575">
                  <a:moveTo>
                    <a:pt x="23558" y="0"/>
                  </a:moveTo>
                  <a:lnTo>
                    <a:pt x="0" y="0"/>
                  </a:lnTo>
                  <a:lnTo>
                    <a:pt x="0" y="28371"/>
                  </a:lnTo>
                  <a:lnTo>
                    <a:pt x="23558" y="28371"/>
                  </a:lnTo>
                  <a:lnTo>
                    <a:pt x="23558" y="0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633048" y="1528393"/>
              <a:ext cx="17780" cy="11430"/>
            </a:xfrm>
            <a:custGeom>
              <a:avLst/>
              <a:gdLst/>
              <a:ahLst/>
              <a:cxnLst/>
              <a:rect l="l" t="t" r="r" b="b"/>
              <a:pathLst>
                <a:path w="17779" h="11430">
                  <a:moveTo>
                    <a:pt x="16560" y="7721"/>
                  </a:moveTo>
                  <a:lnTo>
                    <a:pt x="15481" y="0"/>
                  </a:lnTo>
                  <a:lnTo>
                    <a:pt x="2235" y="0"/>
                  </a:lnTo>
                  <a:lnTo>
                    <a:pt x="1104" y="7721"/>
                  </a:lnTo>
                  <a:lnTo>
                    <a:pt x="16560" y="7721"/>
                  </a:lnTo>
                  <a:close/>
                </a:path>
                <a:path w="17779" h="11430">
                  <a:moveTo>
                    <a:pt x="17691" y="8813"/>
                  </a:moveTo>
                  <a:lnTo>
                    <a:pt x="0" y="8813"/>
                  </a:lnTo>
                  <a:lnTo>
                    <a:pt x="0" y="11036"/>
                  </a:lnTo>
                  <a:lnTo>
                    <a:pt x="17691" y="11036"/>
                  </a:lnTo>
                  <a:lnTo>
                    <a:pt x="17691" y="8813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4640413" y="1531656"/>
              <a:ext cx="3175" cy="5080"/>
            </a:xfrm>
            <a:custGeom>
              <a:avLst/>
              <a:gdLst/>
              <a:ahLst/>
              <a:cxnLst/>
              <a:rect l="l" t="t" r="r" b="b"/>
              <a:pathLst>
                <a:path w="3175" h="5080">
                  <a:moveTo>
                    <a:pt x="2285" y="0"/>
                  </a:moveTo>
                  <a:lnTo>
                    <a:pt x="647" y="0"/>
                  </a:lnTo>
                  <a:lnTo>
                    <a:pt x="0" y="660"/>
                  </a:lnTo>
                  <a:lnTo>
                    <a:pt x="0" y="4457"/>
                  </a:lnTo>
                  <a:lnTo>
                    <a:pt x="2971" y="4457"/>
                  </a:lnTo>
                  <a:lnTo>
                    <a:pt x="2971" y="1460"/>
                  </a:lnTo>
                  <a:lnTo>
                    <a:pt x="2959" y="660"/>
                  </a:lnTo>
                  <a:lnTo>
                    <a:pt x="2285" y="0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634156" y="1518876"/>
              <a:ext cx="15875" cy="8890"/>
            </a:xfrm>
            <a:custGeom>
              <a:avLst/>
              <a:gdLst/>
              <a:ahLst/>
              <a:cxnLst/>
              <a:rect l="l" t="t" r="r" b="b"/>
              <a:pathLst>
                <a:path w="15875" h="8890">
                  <a:moveTo>
                    <a:pt x="9423" y="0"/>
                  </a:moveTo>
                  <a:lnTo>
                    <a:pt x="8763" y="0"/>
                  </a:lnTo>
                  <a:lnTo>
                    <a:pt x="8763" y="660"/>
                  </a:lnTo>
                  <a:lnTo>
                    <a:pt x="8102" y="660"/>
                  </a:lnTo>
                  <a:lnTo>
                    <a:pt x="8102" y="0"/>
                  </a:lnTo>
                  <a:lnTo>
                    <a:pt x="7429" y="0"/>
                  </a:lnTo>
                  <a:lnTo>
                    <a:pt x="7429" y="660"/>
                  </a:lnTo>
                  <a:lnTo>
                    <a:pt x="6769" y="660"/>
                  </a:lnTo>
                  <a:lnTo>
                    <a:pt x="6769" y="0"/>
                  </a:lnTo>
                  <a:lnTo>
                    <a:pt x="6108" y="0"/>
                  </a:lnTo>
                  <a:lnTo>
                    <a:pt x="6108" y="6197"/>
                  </a:lnTo>
                  <a:lnTo>
                    <a:pt x="4445" y="6197"/>
                  </a:lnTo>
                  <a:lnTo>
                    <a:pt x="4445" y="2222"/>
                  </a:lnTo>
                  <a:lnTo>
                    <a:pt x="3784" y="2222"/>
                  </a:lnTo>
                  <a:lnTo>
                    <a:pt x="3784" y="2882"/>
                  </a:lnTo>
                  <a:lnTo>
                    <a:pt x="3111" y="2882"/>
                  </a:lnTo>
                  <a:lnTo>
                    <a:pt x="3111" y="2222"/>
                  </a:lnTo>
                  <a:lnTo>
                    <a:pt x="2451" y="2222"/>
                  </a:lnTo>
                  <a:lnTo>
                    <a:pt x="2451" y="2882"/>
                  </a:lnTo>
                  <a:lnTo>
                    <a:pt x="1790" y="2882"/>
                  </a:lnTo>
                  <a:lnTo>
                    <a:pt x="1790" y="2222"/>
                  </a:lnTo>
                  <a:lnTo>
                    <a:pt x="1117" y="2222"/>
                  </a:lnTo>
                  <a:lnTo>
                    <a:pt x="1117" y="6197"/>
                  </a:lnTo>
                  <a:lnTo>
                    <a:pt x="0" y="6197"/>
                  </a:lnTo>
                  <a:lnTo>
                    <a:pt x="0" y="8420"/>
                  </a:lnTo>
                  <a:lnTo>
                    <a:pt x="15468" y="8420"/>
                  </a:lnTo>
                  <a:lnTo>
                    <a:pt x="15468" y="6197"/>
                  </a:lnTo>
                  <a:lnTo>
                    <a:pt x="14401" y="6197"/>
                  </a:lnTo>
                  <a:lnTo>
                    <a:pt x="14401" y="2209"/>
                  </a:lnTo>
                  <a:lnTo>
                    <a:pt x="13741" y="2209"/>
                  </a:lnTo>
                  <a:lnTo>
                    <a:pt x="13741" y="2870"/>
                  </a:lnTo>
                  <a:lnTo>
                    <a:pt x="13068" y="2870"/>
                  </a:lnTo>
                  <a:lnTo>
                    <a:pt x="13068" y="2209"/>
                  </a:lnTo>
                  <a:lnTo>
                    <a:pt x="12420" y="2209"/>
                  </a:lnTo>
                  <a:lnTo>
                    <a:pt x="12420" y="2870"/>
                  </a:lnTo>
                  <a:lnTo>
                    <a:pt x="11760" y="2870"/>
                  </a:lnTo>
                  <a:lnTo>
                    <a:pt x="11760" y="2209"/>
                  </a:lnTo>
                  <a:lnTo>
                    <a:pt x="11087" y="2209"/>
                  </a:lnTo>
                  <a:lnTo>
                    <a:pt x="11087" y="6197"/>
                  </a:lnTo>
                  <a:lnTo>
                    <a:pt x="9423" y="6197"/>
                  </a:lnTo>
                  <a:lnTo>
                    <a:pt x="9423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636376" y="1521218"/>
              <a:ext cx="11430" cy="12065"/>
            </a:xfrm>
            <a:custGeom>
              <a:avLst/>
              <a:gdLst/>
              <a:ahLst/>
              <a:cxnLst/>
              <a:rect l="l" t="t" r="r" b="b"/>
              <a:pathLst>
                <a:path w="11429" h="12065">
                  <a:moveTo>
                    <a:pt x="1117" y="1651"/>
                  </a:moveTo>
                  <a:lnTo>
                    <a:pt x="863" y="1409"/>
                  </a:lnTo>
                  <a:lnTo>
                    <a:pt x="241" y="1409"/>
                  </a:lnTo>
                  <a:lnTo>
                    <a:pt x="12" y="1651"/>
                  </a:lnTo>
                  <a:lnTo>
                    <a:pt x="12" y="1955"/>
                  </a:lnTo>
                  <a:lnTo>
                    <a:pt x="0" y="3073"/>
                  </a:lnTo>
                  <a:lnTo>
                    <a:pt x="1117" y="3073"/>
                  </a:lnTo>
                  <a:lnTo>
                    <a:pt x="1117" y="1651"/>
                  </a:lnTo>
                  <a:close/>
                </a:path>
                <a:path w="11429" h="12065">
                  <a:moveTo>
                    <a:pt x="1638" y="10160"/>
                  </a:moveTo>
                  <a:lnTo>
                    <a:pt x="1384" y="9918"/>
                  </a:lnTo>
                  <a:lnTo>
                    <a:pt x="774" y="9918"/>
                  </a:lnTo>
                  <a:lnTo>
                    <a:pt x="533" y="10160"/>
                  </a:lnTo>
                  <a:lnTo>
                    <a:pt x="533" y="11582"/>
                  </a:lnTo>
                  <a:lnTo>
                    <a:pt x="1638" y="11582"/>
                  </a:lnTo>
                  <a:lnTo>
                    <a:pt x="1638" y="10160"/>
                  </a:lnTo>
                  <a:close/>
                </a:path>
                <a:path w="11429" h="12065">
                  <a:moveTo>
                    <a:pt x="6096" y="241"/>
                  </a:moveTo>
                  <a:lnTo>
                    <a:pt x="5842" y="0"/>
                  </a:lnTo>
                  <a:lnTo>
                    <a:pt x="5232" y="0"/>
                  </a:lnTo>
                  <a:lnTo>
                    <a:pt x="4991" y="241"/>
                  </a:lnTo>
                  <a:lnTo>
                    <a:pt x="4991" y="1663"/>
                  </a:lnTo>
                  <a:lnTo>
                    <a:pt x="6096" y="1663"/>
                  </a:lnTo>
                  <a:lnTo>
                    <a:pt x="6096" y="241"/>
                  </a:lnTo>
                  <a:close/>
                </a:path>
                <a:path w="11429" h="12065">
                  <a:moveTo>
                    <a:pt x="10490" y="10160"/>
                  </a:moveTo>
                  <a:lnTo>
                    <a:pt x="10248" y="9918"/>
                  </a:lnTo>
                  <a:lnTo>
                    <a:pt x="9626" y="9918"/>
                  </a:lnTo>
                  <a:lnTo>
                    <a:pt x="9385" y="10160"/>
                  </a:lnTo>
                  <a:lnTo>
                    <a:pt x="9385" y="10464"/>
                  </a:lnTo>
                  <a:lnTo>
                    <a:pt x="9372" y="11582"/>
                  </a:lnTo>
                  <a:lnTo>
                    <a:pt x="10490" y="11582"/>
                  </a:lnTo>
                  <a:lnTo>
                    <a:pt x="10490" y="10160"/>
                  </a:lnTo>
                  <a:close/>
                </a:path>
                <a:path w="11429" h="12065">
                  <a:moveTo>
                    <a:pt x="11087" y="1943"/>
                  </a:moveTo>
                  <a:lnTo>
                    <a:pt x="11074" y="1638"/>
                  </a:lnTo>
                  <a:lnTo>
                    <a:pt x="10833" y="1397"/>
                  </a:lnTo>
                  <a:lnTo>
                    <a:pt x="10223" y="1397"/>
                  </a:lnTo>
                  <a:lnTo>
                    <a:pt x="9982" y="1638"/>
                  </a:lnTo>
                  <a:lnTo>
                    <a:pt x="9982" y="3060"/>
                  </a:lnTo>
                  <a:lnTo>
                    <a:pt x="11087" y="3060"/>
                  </a:lnTo>
                  <a:lnTo>
                    <a:pt x="11087" y="1943"/>
                  </a:lnTo>
                  <a:close/>
                </a:path>
              </a:pathLst>
            </a:custGeom>
            <a:solidFill>
              <a:srgbClr val="0382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4613578" y="1504910"/>
              <a:ext cx="83185" cy="41910"/>
            </a:xfrm>
            <a:custGeom>
              <a:avLst/>
              <a:gdLst/>
              <a:ahLst/>
              <a:cxnLst/>
              <a:rect l="l" t="t" r="r" b="b"/>
              <a:pathLst>
                <a:path w="83185" h="41909">
                  <a:moveTo>
                    <a:pt x="41300" y="0"/>
                  </a:moveTo>
                  <a:lnTo>
                    <a:pt x="38054" y="16083"/>
                  </a:lnTo>
                  <a:lnTo>
                    <a:pt x="29203" y="29214"/>
                  </a:lnTo>
                  <a:lnTo>
                    <a:pt x="16075" y="38067"/>
                  </a:lnTo>
                  <a:lnTo>
                    <a:pt x="0" y="41313"/>
                  </a:lnTo>
                  <a:lnTo>
                    <a:pt x="82600" y="41313"/>
                  </a:lnTo>
                  <a:lnTo>
                    <a:pt x="66524" y="38067"/>
                  </a:lnTo>
                  <a:lnTo>
                    <a:pt x="53397" y="29214"/>
                  </a:lnTo>
                  <a:lnTo>
                    <a:pt x="44546" y="16083"/>
                  </a:lnTo>
                  <a:lnTo>
                    <a:pt x="413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4647145" y="1538278"/>
              <a:ext cx="15875" cy="5715"/>
            </a:xfrm>
            <a:custGeom>
              <a:avLst/>
              <a:gdLst/>
              <a:ahLst/>
              <a:cxnLst/>
              <a:rect l="l" t="t" r="r" b="b"/>
              <a:pathLst>
                <a:path w="15875" h="5715">
                  <a:moveTo>
                    <a:pt x="8149" y="3175"/>
                  </a:moveTo>
                  <a:lnTo>
                    <a:pt x="6235" y="3175"/>
                  </a:lnTo>
                  <a:lnTo>
                    <a:pt x="6007" y="3568"/>
                  </a:lnTo>
                  <a:lnTo>
                    <a:pt x="5835" y="3810"/>
                  </a:lnTo>
                  <a:lnTo>
                    <a:pt x="5727" y="3962"/>
                  </a:lnTo>
                  <a:lnTo>
                    <a:pt x="5041" y="4686"/>
                  </a:lnTo>
                  <a:lnTo>
                    <a:pt x="5041" y="5181"/>
                  </a:lnTo>
                  <a:lnTo>
                    <a:pt x="5537" y="5689"/>
                  </a:lnTo>
                  <a:lnTo>
                    <a:pt x="6413" y="5689"/>
                  </a:lnTo>
                  <a:lnTo>
                    <a:pt x="7416" y="4686"/>
                  </a:lnTo>
                  <a:lnTo>
                    <a:pt x="7834" y="3962"/>
                  </a:lnTo>
                  <a:lnTo>
                    <a:pt x="7922" y="3810"/>
                  </a:lnTo>
                  <a:lnTo>
                    <a:pt x="8027" y="3568"/>
                  </a:lnTo>
                  <a:lnTo>
                    <a:pt x="8149" y="3175"/>
                  </a:lnTo>
                  <a:close/>
                </a:path>
                <a:path w="15875" h="5715">
                  <a:moveTo>
                    <a:pt x="5067" y="546"/>
                  </a:moveTo>
                  <a:lnTo>
                    <a:pt x="1727" y="546"/>
                  </a:lnTo>
                  <a:lnTo>
                    <a:pt x="0" y="2171"/>
                  </a:lnTo>
                  <a:lnTo>
                    <a:pt x="1727" y="3810"/>
                  </a:lnTo>
                  <a:lnTo>
                    <a:pt x="4775" y="3810"/>
                  </a:lnTo>
                  <a:lnTo>
                    <a:pt x="5418" y="3568"/>
                  </a:lnTo>
                  <a:lnTo>
                    <a:pt x="6235" y="3175"/>
                  </a:lnTo>
                  <a:lnTo>
                    <a:pt x="8149" y="3175"/>
                  </a:lnTo>
                  <a:lnTo>
                    <a:pt x="8318" y="2628"/>
                  </a:lnTo>
                  <a:lnTo>
                    <a:pt x="14973" y="2628"/>
                  </a:lnTo>
                  <a:lnTo>
                    <a:pt x="15455" y="2171"/>
                  </a:lnTo>
                  <a:lnTo>
                    <a:pt x="14808" y="1562"/>
                  </a:lnTo>
                  <a:lnTo>
                    <a:pt x="6903" y="1562"/>
                  </a:lnTo>
                  <a:lnTo>
                    <a:pt x="6185" y="1092"/>
                  </a:lnTo>
                  <a:lnTo>
                    <a:pt x="5067" y="546"/>
                  </a:lnTo>
                  <a:close/>
                </a:path>
                <a:path w="15875" h="5715">
                  <a:moveTo>
                    <a:pt x="14973" y="2628"/>
                  </a:moveTo>
                  <a:lnTo>
                    <a:pt x="8318" y="2628"/>
                  </a:lnTo>
                  <a:lnTo>
                    <a:pt x="9101" y="3175"/>
                  </a:lnTo>
                  <a:lnTo>
                    <a:pt x="10198" y="3810"/>
                  </a:lnTo>
                  <a:lnTo>
                    <a:pt x="13728" y="3810"/>
                  </a:lnTo>
                  <a:lnTo>
                    <a:pt x="14973" y="2628"/>
                  </a:lnTo>
                  <a:close/>
                </a:path>
                <a:path w="15875" h="5715">
                  <a:moveTo>
                    <a:pt x="8609" y="0"/>
                  </a:moveTo>
                  <a:lnTo>
                    <a:pt x="6883" y="0"/>
                  </a:lnTo>
                  <a:lnTo>
                    <a:pt x="6844" y="1562"/>
                  </a:lnTo>
                  <a:lnTo>
                    <a:pt x="8559" y="1562"/>
                  </a:lnTo>
                  <a:lnTo>
                    <a:pt x="8609" y="0"/>
                  </a:lnTo>
                  <a:close/>
                </a:path>
                <a:path w="15875" h="5715">
                  <a:moveTo>
                    <a:pt x="13728" y="546"/>
                  </a:moveTo>
                  <a:lnTo>
                    <a:pt x="10363" y="546"/>
                  </a:lnTo>
                  <a:lnTo>
                    <a:pt x="9258" y="1092"/>
                  </a:lnTo>
                  <a:lnTo>
                    <a:pt x="8559" y="1562"/>
                  </a:lnTo>
                  <a:lnTo>
                    <a:pt x="14808" y="1562"/>
                  </a:lnTo>
                  <a:lnTo>
                    <a:pt x="13728" y="546"/>
                  </a:lnTo>
                  <a:close/>
                </a:path>
              </a:pathLst>
            </a:custGeom>
            <a:solidFill>
              <a:srgbClr val="0CA0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653472" y="1529598"/>
              <a:ext cx="3175" cy="6985"/>
            </a:xfrm>
            <a:custGeom>
              <a:avLst/>
              <a:gdLst/>
              <a:ahLst/>
              <a:cxnLst/>
              <a:rect l="l" t="t" r="r" b="b"/>
              <a:pathLst>
                <a:path w="3175" h="6984">
                  <a:moveTo>
                    <a:pt x="1409" y="0"/>
                  </a:moveTo>
                  <a:lnTo>
                    <a:pt x="0" y="1524"/>
                  </a:lnTo>
                  <a:lnTo>
                    <a:pt x="0" y="5295"/>
                  </a:lnTo>
                  <a:lnTo>
                    <a:pt x="1409" y="6819"/>
                  </a:lnTo>
                  <a:lnTo>
                    <a:pt x="2806" y="5295"/>
                  </a:lnTo>
                  <a:lnTo>
                    <a:pt x="2806" y="1524"/>
                  </a:lnTo>
                  <a:lnTo>
                    <a:pt x="1409" y="0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649566" y="1525889"/>
              <a:ext cx="10795" cy="12700"/>
            </a:xfrm>
            <a:custGeom>
              <a:avLst/>
              <a:gdLst/>
              <a:ahLst/>
              <a:cxnLst/>
              <a:rect l="l" t="t" r="r" b="b"/>
              <a:pathLst>
                <a:path w="10795" h="12700">
                  <a:moveTo>
                    <a:pt x="3339" y="0"/>
                  </a:moveTo>
                  <a:lnTo>
                    <a:pt x="3314" y="2171"/>
                  </a:lnTo>
                  <a:lnTo>
                    <a:pt x="1384" y="2971"/>
                  </a:lnTo>
                  <a:lnTo>
                    <a:pt x="0" y="4876"/>
                  </a:lnTo>
                  <a:lnTo>
                    <a:pt x="33" y="9791"/>
                  </a:lnTo>
                  <a:lnTo>
                    <a:pt x="1963" y="11988"/>
                  </a:lnTo>
                  <a:lnTo>
                    <a:pt x="2168" y="11988"/>
                  </a:lnTo>
                  <a:lnTo>
                    <a:pt x="4629" y="12382"/>
                  </a:lnTo>
                  <a:lnTo>
                    <a:pt x="6010" y="12382"/>
                  </a:lnTo>
                  <a:lnTo>
                    <a:pt x="8674" y="11988"/>
                  </a:lnTo>
                  <a:lnTo>
                    <a:pt x="9991" y="10528"/>
                  </a:lnTo>
                  <a:lnTo>
                    <a:pt x="5308" y="10528"/>
                  </a:lnTo>
                  <a:lnTo>
                    <a:pt x="3911" y="9004"/>
                  </a:lnTo>
                  <a:lnTo>
                    <a:pt x="3911" y="5232"/>
                  </a:lnTo>
                  <a:lnTo>
                    <a:pt x="5308" y="3708"/>
                  </a:lnTo>
                  <a:lnTo>
                    <a:pt x="9813" y="3708"/>
                  </a:lnTo>
                  <a:lnTo>
                    <a:pt x="9276" y="2971"/>
                  </a:lnTo>
                  <a:lnTo>
                    <a:pt x="7321" y="2171"/>
                  </a:lnTo>
                  <a:lnTo>
                    <a:pt x="7289" y="965"/>
                  </a:lnTo>
                  <a:lnTo>
                    <a:pt x="4292" y="965"/>
                  </a:lnTo>
                  <a:lnTo>
                    <a:pt x="3339" y="0"/>
                  </a:lnTo>
                  <a:close/>
                </a:path>
                <a:path w="10795" h="12700">
                  <a:moveTo>
                    <a:pt x="9813" y="3708"/>
                  </a:moveTo>
                  <a:lnTo>
                    <a:pt x="5308" y="3708"/>
                  </a:lnTo>
                  <a:lnTo>
                    <a:pt x="6718" y="5232"/>
                  </a:lnTo>
                  <a:lnTo>
                    <a:pt x="6718" y="9004"/>
                  </a:lnTo>
                  <a:lnTo>
                    <a:pt x="5308" y="10528"/>
                  </a:lnTo>
                  <a:lnTo>
                    <a:pt x="9991" y="10528"/>
                  </a:lnTo>
                  <a:lnTo>
                    <a:pt x="10655" y="9791"/>
                  </a:lnTo>
                  <a:lnTo>
                    <a:pt x="10655" y="4876"/>
                  </a:lnTo>
                  <a:lnTo>
                    <a:pt x="9813" y="3708"/>
                  </a:lnTo>
                  <a:close/>
                </a:path>
                <a:path w="10795" h="12700">
                  <a:moveTo>
                    <a:pt x="5359" y="0"/>
                  </a:moveTo>
                  <a:lnTo>
                    <a:pt x="4292" y="965"/>
                  </a:lnTo>
                  <a:lnTo>
                    <a:pt x="6324" y="965"/>
                  </a:lnTo>
                  <a:lnTo>
                    <a:pt x="5359" y="0"/>
                  </a:lnTo>
                  <a:close/>
                </a:path>
                <a:path w="10795" h="12700">
                  <a:moveTo>
                    <a:pt x="7289" y="0"/>
                  </a:moveTo>
                  <a:lnTo>
                    <a:pt x="6324" y="965"/>
                  </a:lnTo>
                  <a:lnTo>
                    <a:pt x="7289" y="965"/>
                  </a:lnTo>
                  <a:lnTo>
                    <a:pt x="7289" y="0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608474" y="1518272"/>
              <a:ext cx="20320" cy="22860"/>
            </a:xfrm>
            <a:custGeom>
              <a:avLst/>
              <a:gdLst/>
              <a:ahLst/>
              <a:cxnLst/>
              <a:rect l="l" t="t" r="r" b="b"/>
              <a:pathLst>
                <a:path w="20320" h="22859">
                  <a:moveTo>
                    <a:pt x="4267" y="8826"/>
                  </a:moveTo>
                  <a:lnTo>
                    <a:pt x="4254" y="7353"/>
                  </a:lnTo>
                  <a:lnTo>
                    <a:pt x="3365" y="6464"/>
                  </a:lnTo>
                  <a:lnTo>
                    <a:pt x="2489" y="5588"/>
                  </a:lnTo>
                  <a:lnTo>
                    <a:pt x="1041" y="5588"/>
                  </a:lnTo>
                  <a:lnTo>
                    <a:pt x="152" y="6464"/>
                  </a:lnTo>
                  <a:lnTo>
                    <a:pt x="139" y="7620"/>
                  </a:lnTo>
                  <a:lnTo>
                    <a:pt x="1193" y="7620"/>
                  </a:lnTo>
                  <a:lnTo>
                    <a:pt x="1193" y="8661"/>
                  </a:lnTo>
                  <a:lnTo>
                    <a:pt x="2235" y="8661"/>
                  </a:lnTo>
                  <a:lnTo>
                    <a:pt x="2235" y="9715"/>
                  </a:lnTo>
                  <a:lnTo>
                    <a:pt x="3378" y="9715"/>
                  </a:lnTo>
                  <a:lnTo>
                    <a:pt x="4267" y="8826"/>
                  </a:lnTo>
                  <a:close/>
                </a:path>
                <a:path w="20320" h="22859">
                  <a:moveTo>
                    <a:pt x="11049" y="17932"/>
                  </a:moveTo>
                  <a:lnTo>
                    <a:pt x="10147" y="17348"/>
                  </a:lnTo>
                  <a:lnTo>
                    <a:pt x="9550" y="16344"/>
                  </a:lnTo>
                  <a:lnTo>
                    <a:pt x="9550" y="14681"/>
                  </a:lnTo>
                  <a:lnTo>
                    <a:pt x="9690" y="14198"/>
                  </a:lnTo>
                  <a:lnTo>
                    <a:pt x="9918" y="13754"/>
                  </a:lnTo>
                  <a:lnTo>
                    <a:pt x="8813" y="13754"/>
                  </a:lnTo>
                  <a:lnTo>
                    <a:pt x="7988" y="14605"/>
                  </a:lnTo>
                  <a:lnTo>
                    <a:pt x="7988" y="16344"/>
                  </a:lnTo>
                  <a:lnTo>
                    <a:pt x="8356" y="16954"/>
                  </a:lnTo>
                  <a:lnTo>
                    <a:pt x="8940" y="17284"/>
                  </a:lnTo>
                  <a:lnTo>
                    <a:pt x="8394" y="17983"/>
                  </a:lnTo>
                  <a:lnTo>
                    <a:pt x="7988" y="17348"/>
                  </a:lnTo>
                  <a:lnTo>
                    <a:pt x="7289" y="16929"/>
                  </a:lnTo>
                  <a:lnTo>
                    <a:pt x="5232" y="16929"/>
                  </a:lnTo>
                  <a:lnTo>
                    <a:pt x="4216" y="17945"/>
                  </a:lnTo>
                  <a:lnTo>
                    <a:pt x="4216" y="19215"/>
                  </a:lnTo>
                  <a:lnTo>
                    <a:pt x="5016" y="20015"/>
                  </a:lnTo>
                  <a:lnTo>
                    <a:pt x="5753" y="19278"/>
                  </a:lnTo>
                  <a:lnTo>
                    <a:pt x="6489" y="20015"/>
                  </a:lnTo>
                  <a:lnTo>
                    <a:pt x="7226" y="19278"/>
                  </a:lnTo>
                  <a:lnTo>
                    <a:pt x="7988" y="20015"/>
                  </a:lnTo>
                  <a:lnTo>
                    <a:pt x="8763" y="19202"/>
                  </a:lnTo>
                  <a:lnTo>
                    <a:pt x="11049" y="17932"/>
                  </a:lnTo>
                  <a:close/>
                </a:path>
                <a:path w="20320" h="22859">
                  <a:moveTo>
                    <a:pt x="11582" y="787"/>
                  </a:moveTo>
                  <a:lnTo>
                    <a:pt x="10807" y="0"/>
                  </a:lnTo>
                  <a:lnTo>
                    <a:pt x="10096" y="723"/>
                  </a:lnTo>
                  <a:lnTo>
                    <a:pt x="9385" y="0"/>
                  </a:lnTo>
                  <a:lnTo>
                    <a:pt x="8661" y="711"/>
                  </a:lnTo>
                  <a:lnTo>
                    <a:pt x="7950" y="0"/>
                  </a:lnTo>
                  <a:lnTo>
                    <a:pt x="7175" y="774"/>
                  </a:lnTo>
                  <a:lnTo>
                    <a:pt x="7950" y="1549"/>
                  </a:lnTo>
                  <a:lnTo>
                    <a:pt x="8661" y="838"/>
                  </a:lnTo>
                  <a:lnTo>
                    <a:pt x="9372" y="1549"/>
                  </a:lnTo>
                  <a:lnTo>
                    <a:pt x="10096" y="838"/>
                  </a:lnTo>
                  <a:lnTo>
                    <a:pt x="10807" y="1562"/>
                  </a:lnTo>
                  <a:lnTo>
                    <a:pt x="11582" y="787"/>
                  </a:lnTo>
                  <a:close/>
                </a:path>
                <a:path w="20320" h="22859">
                  <a:moveTo>
                    <a:pt x="14452" y="8305"/>
                  </a:moveTo>
                  <a:lnTo>
                    <a:pt x="13195" y="5461"/>
                  </a:lnTo>
                  <a:lnTo>
                    <a:pt x="12865" y="4699"/>
                  </a:lnTo>
                  <a:lnTo>
                    <a:pt x="12382" y="4064"/>
                  </a:lnTo>
                  <a:lnTo>
                    <a:pt x="11798" y="3543"/>
                  </a:lnTo>
                  <a:lnTo>
                    <a:pt x="11303" y="3022"/>
                  </a:lnTo>
                  <a:lnTo>
                    <a:pt x="10668" y="2628"/>
                  </a:lnTo>
                  <a:lnTo>
                    <a:pt x="9956" y="2425"/>
                  </a:lnTo>
                  <a:lnTo>
                    <a:pt x="9563" y="2336"/>
                  </a:lnTo>
                  <a:lnTo>
                    <a:pt x="9156" y="2286"/>
                  </a:lnTo>
                  <a:lnTo>
                    <a:pt x="8724" y="2273"/>
                  </a:lnTo>
                  <a:lnTo>
                    <a:pt x="4597" y="4889"/>
                  </a:lnTo>
                  <a:lnTo>
                    <a:pt x="5334" y="6083"/>
                  </a:lnTo>
                  <a:lnTo>
                    <a:pt x="5334" y="5689"/>
                  </a:lnTo>
                  <a:lnTo>
                    <a:pt x="5638" y="5384"/>
                  </a:lnTo>
                  <a:lnTo>
                    <a:pt x="6413" y="5384"/>
                  </a:lnTo>
                  <a:lnTo>
                    <a:pt x="6705" y="5689"/>
                  </a:lnTo>
                  <a:lnTo>
                    <a:pt x="6705" y="6451"/>
                  </a:lnTo>
                  <a:lnTo>
                    <a:pt x="6413" y="6756"/>
                  </a:lnTo>
                  <a:lnTo>
                    <a:pt x="5905" y="6756"/>
                  </a:lnTo>
                  <a:lnTo>
                    <a:pt x="5689" y="6654"/>
                  </a:lnTo>
                  <a:lnTo>
                    <a:pt x="5994" y="7150"/>
                  </a:lnTo>
                  <a:lnTo>
                    <a:pt x="7340" y="7150"/>
                  </a:lnTo>
                  <a:lnTo>
                    <a:pt x="7772" y="7264"/>
                  </a:lnTo>
                  <a:lnTo>
                    <a:pt x="8153" y="7467"/>
                  </a:lnTo>
                  <a:lnTo>
                    <a:pt x="7797" y="7480"/>
                  </a:lnTo>
                  <a:lnTo>
                    <a:pt x="6007" y="7569"/>
                  </a:lnTo>
                  <a:lnTo>
                    <a:pt x="4762" y="8928"/>
                  </a:lnTo>
                  <a:lnTo>
                    <a:pt x="4864" y="10985"/>
                  </a:lnTo>
                  <a:lnTo>
                    <a:pt x="4991" y="11391"/>
                  </a:lnTo>
                  <a:lnTo>
                    <a:pt x="5181" y="11772"/>
                  </a:lnTo>
                  <a:lnTo>
                    <a:pt x="3619" y="11772"/>
                  </a:lnTo>
                  <a:lnTo>
                    <a:pt x="3390" y="11366"/>
                  </a:lnTo>
                  <a:lnTo>
                    <a:pt x="2336" y="10312"/>
                  </a:lnTo>
                  <a:lnTo>
                    <a:pt x="901" y="10312"/>
                  </a:lnTo>
                  <a:lnTo>
                    <a:pt x="12" y="11201"/>
                  </a:lnTo>
                  <a:lnTo>
                    <a:pt x="0" y="12344"/>
                  </a:lnTo>
                  <a:lnTo>
                    <a:pt x="1054" y="12344"/>
                  </a:lnTo>
                  <a:lnTo>
                    <a:pt x="1054" y="13398"/>
                  </a:lnTo>
                  <a:lnTo>
                    <a:pt x="2095" y="13398"/>
                  </a:lnTo>
                  <a:lnTo>
                    <a:pt x="2095" y="14452"/>
                  </a:lnTo>
                  <a:lnTo>
                    <a:pt x="3225" y="14452"/>
                  </a:lnTo>
                  <a:lnTo>
                    <a:pt x="3543" y="14147"/>
                  </a:lnTo>
                  <a:lnTo>
                    <a:pt x="3721" y="13728"/>
                  </a:lnTo>
                  <a:lnTo>
                    <a:pt x="3822" y="13347"/>
                  </a:lnTo>
                  <a:lnTo>
                    <a:pt x="8496" y="13347"/>
                  </a:lnTo>
                  <a:lnTo>
                    <a:pt x="9537" y="13195"/>
                  </a:lnTo>
                  <a:lnTo>
                    <a:pt x="13144" y="11607"/>
                  </a:lnTo>
                  <a:lnTo>
                    <a:pt x="14452" y="8305"/>
                  </a:lnTo>
                  <a:close/>
                </a:path>
                <a:path w="20320" h="22859">
                  <a:moveTo>
                    <a:pt x="20180" y="9245"/>
                  </a:moveTo>
                  <a:lnTo>
                    <a:pt x="20015" y="8978"/>
                  </a:lnTo>
                  <a:lnTo>
                    <a:pt x="19748" y="8813"/>
                  </a:lnTo>
                  <a:lnTo>
                    <a:pt x="19672" y="8077"/>
                  </a:lnTo>
                  <a:lnTo>
                    <a:pt x="19837" y="8077"/>
                  </a:lnTo>
                  <a:lnTo>
                    <a:pt x="18923" y="7200"/>
                  </a:lnTo>
                  <a:lnTo>
                    <a:pt x="17081" y="7200"/>
                  </a:lnTo>
                  <a:lnTo>
                    <a:pt x="16319" y="8077"/>
                  </a:lnTo>
                  <a:lnTo>
                    <a:pt x="16306" y="14452"/>
                  </a:lnTo>
                  <a:lnTo>
                    <a:pt x="16154" y="14605"/>
                  </a:lnTo>
                  <a:lnTo>
                    <a:pt x="14897" y="14605"/>
                  </a:lnTo>
                  <a:lnTo>
                    <a:pt x="14859" y="14452"/>
                  </a:lnTo>
                  <a:lnTo>
                    <a:pt x="14757" y="14198"/>
                  </a:lnTo>
                  <a:lnTo>
                    <a:pt x="14224" y="13398"/>
                  </a:lnTo>
                  <a:lnTo>
                    <a:pt x="13563" y="13004"/>
                  </a:lnTo>
                  <a:lnTo>
                    <a:pt x="11557" y="13004"/>
                  </a:lnTo>
                  <a:lnTo>
                    <a:pt x="10579" y="13995"/>
                  </a:lnTo>
                  <a:lnTo>
                    <a:pt x="10579" y="15862"/>
                  </a:lnTo>
                  <a:lnTo>
                    <a:pt x="10871" y="16446"/>
                  </a:lnTo>
                  <a:lnTo>
                    <a:pt x="11493" y="16992"/>
                  </a:lnTo>
                  <a:lnTo>
                    <a:pt x="13284" y="18351"/>
                  </a:lnTo>
                  <a:lnTo>
                    <a:pt x="13131" y="19304"/>
                  </a:lnTo>
                  <a:lnTo>
                    <a:pt x="13106" y="19431"/>
                  </a:lnTo>
                  <a:lnTo>
                    <a:pt x="13068" y="19634"/>
                  </a:lnTo>
                  <a:lnTo>
                    <a:pt x="12725" y="19431"/>
                  </a:lnTo>
                  <a:lnTo>
                    <a:pt x="13106" y="19431"/>
                  </a:lnTo>
                  <a:lnTo>
                    <a:pt x="13106" y="19304"/>
                  </a:lnTo>
                  <a:lnTo>
                    <a:pt x="10642" y="19304"/>
                  </a:lnTo>
                  <a:lnTo>
                    <a:pt x="9626" y="20307"/>
                  </a:lnTo>
                  <a:lnTo>
                    <a:pt x="9702" y="21653"/>
                  </a:lnTo>
                  <a:lnTo>
                    <a:pt x="10439" y="22390"/>
                  </a:lnTo>
                  <a:lnTo>
                    <a:pt x="11163" y="21653"/>
                  </a:lnTo>
                  <a:lnTo>
                    <a:pt x="11912" y="22390"/>
                  </a:lnTo>
                  <a:lnTo>
                    <a:pt x="12649" y="21653"/>
                  </a:lnTo>
                  <a:lnTo>
                    <a:pt x="13385" y="22390"/>
                  </a:lnTo>
                  <a:lnTo>
                    <a:pt x="14109" y="21653"/>
                  </a:lnTo>
                  <a:lnTo>
                    <a:pt x="14185" y="21158"/>
                  </a:lnTo>
                  <a:lnTo>
                    <a:pt x="14058" y="20802"/>
                  </a:lnTo>
                  <a:lnTo>
                    <a:pt x="13982" y="20307"/>
                  </a:lnTo>
                  <a:lnTo>
                    <a:pt x="14325" y="19634"/>
                  </a:lnTo>
                  <a:lnTo>
                    <a:pt x="14998" y="18351"/>
                  </a:lnTo>
                  <a:lnTo>
                    <a:pt x="14998" y="15709"/>
                  </a:lnTo>
                  <a:lnTo>
                    <a:pt x="16408" y="15709"/>
                  </a:lnTo>
                  <a:lnTo>
                    <a:pt x="17183" y="14947"/>
                  </a:lnTo>
                  <a:lnTo>
                    <a:pt x="17183" y="8458"/>
                  </a:lnTo>
                  <a:lnTo>
                    <a:pt x="17564" y="8077"/>
                  </a:lnTo>
                  <a:lnTo>
                    <a:pt x="18440" y="8077"/>
                  </a:lnTo>
                  <a:lnTo>
                    <a:pt x="18796" y="8458"/>
                  </a:lnTo>
                  <a:lnTo>
                    <a:pt x="18834" y="8813"/>
                  </a:lnTo>
                  <a:lnTo>
                    <a:pt x="18592" y="8978"/>
                  </a:lnTo>
                  <a:lnTo>
                    <a:pt x="18415" y="9245"/>
                  </a:lnTo>
                  <a:lnTo>
                    <a:pt x="18415" y="10045"/>
                  </a:lnTo>
                  <a:lnTo>
                    <a:pt x="19291" y="11188"/>
                  </a:lnTo>
                  <a:lnTo>
                    <a:pt x="20180" y="10045"/>
                  </a:lnTo>
                  <a:lnTo>
                    <a:pt x="20180" y="9245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4666107" y="1575447"/>
              <a:ext cx="17145" cy="19050"/>
            </a:xfrm>
            <a:custGeom>
              <a:avLst/>
              <a:gdLst/>
              <a:ahLst/>
              <a:cxnLst/>
              <a:rect l="l" t="t" r="r" b="b"/>
              <a:pathLst>
                <a:path w="17145" h="19050">
                  <a:moveTo>
                    <a:pt x="3556" y="6159"/>
                  </a:moveTo>
                  <a:lnTo>
                    <a:pt x="2819" y="5422"/>
                  </a:lnTo>
                  <a:lnTo>
                    <a:pt x="2070" y="4686"/>
                  </a:lnTo>
                  <a:lnTo>
                    <a:pt x="863" y="4686"/>
                  </a:lnTo>
                  <a:lnTo>
                    <a:pt x="127" y="5422"/>
                  </a:lnTo>
                  <a:lnTo>
                    <a:pt x="114" y="6388"/>
                  </a:lnTo>
                  <a:lnTo>
                    <a:pt x="1003" y="6388"/>
                  </a:lnTo>
                  <a:lnTo>
                    <a:pt x="1003" y="7277"/>
                  </a:lnTo>
                  <a:lnTo>
                    <a:pt x="1879" y="7277"/>
                  </a:lnTo>
                  <a:lnTo>
                    <a:pt x="1879" y="8140"/>
                  </a:lnTo>
                  <a:lnTo>
                    <a:pt x="2832" y="8140"/>
                  </a:lnTo>
                  <a:lnTo>
                    <a:pt x="3556" y="7404"/>
                  </a:lnTo>
                  <a:lnTo>
                    <a:pt x="3556" y="6159"/>
                  </a:lnTo>
                  <a:close/>
                </a:path>
                <a:path w="17145" h="19050">
                  <a:moveTo>
                    <a:pt x="9245" y="15036"/>
                  </a:moveTo>
                  <a:lnTo>
                    <a:pt x="8496" y="14554"/>
                  </a:lnTo>
                  <a:lnTo>
                    <a:pt x="8001" y="13716"/>
                  </a:lnTo>
                  <a:lnTo>
                    <a:pt x="8001" y="12319"/>
                  </a:lnTo>
                  <a:lnTo>
                    <a:pt x="8115" y="11912"/>
                  </a:lnTo>
                  <a:lnTo>
                    <a:pt x="8293" y="11531"/>
                  </a:lnTo>
                  <a:lnTo>
                    <a:pt x="7378" y="11531"/>
                  </a:lnTo>
                  <a:lnTo>
                    <a:pt x="6680" y="12242"/>
                  </a:lnTo>
                  <a:lnTo>
                    <a:pt x="6680" y="13716"/>
                  </a:lnTo>
                  <a:lnTo>
                    <a:pt x="7010" y="14224"/>
                  </a:lnTo>
                  <a:lnTo>
                    <a:pt x="7493" y="14490"/>
                  </a:lnTo>
                  <a:lnTo>
                    <a:pt x="7023" y="15087"/>
                  </a:lnTo>
                  <a:lnTo>
                    <a:pt x="6692" y="14554"/>
                  </a:lnTo>
                  <a:lnTo>
                    <a:pt x="6083" y="14198"/>
                  </a:lnTo>
                  <a:lnTo>
                    <a:pt x="4368" y="14198"/>
                  </a:lnTo>
                  <a:lnTo>
                    <a:pt x="3517" y="15062"/>
                  </a:lnTo>
                  <a:lnTo>
                    <a:pt x="3517" y="16103"/>
                  </a:lnTo>
                  <a:lnTo>
                    <a:pt x="4191" y="16789"/>
                  </a:lnTo>
                  <a:lnTo>
                    <a:pt x="4813" y="16167"/>
                  </a:lnTo>
                  <a:lnTo>
                    <a:pt x="5422" y="16789"/>
                  </a:lnTo>
                  <a:lnTo>
                    <a:pt x="6057" y="16167"/>
                  </a:lnTo>
                  <a:lnTo>
                    <a:pt x="6680" y="16789"/>
                  </a:lnTo>
                  <a:lnTo>
                    <a:pt x="7340" y="16103"/>
                  </a:lnTo>
                  <a:lnTo>
                    <a:pt x="9245" y="15036"/>
                  </a:lnTo>
                  <a:close/>
                </a:path>
                <a:path w="17145" h="19050">
                  <a:moveTo>
                    <a:pt x="9702" y="660"/>
                  </a:moveTo>
                  <a:lnTo>
                    <a:pt x="9055" y="0"/>
                  </a:lnTo>
                  <a:lnTo>
                    <a:pt x="8445" y="609"/>
                  </a:lnTo>
                  <a:lnTo>
                    <a:pt x="7848" y="0"/>
                  </a:lnTo>
                  <a:lnTo>
                    <a:pt x="7251" y="609"/>
                  </a:lnTo>
                  <a:lnTo>
                    <a:pt x="6654" y="0"/>
                  </a:lnTo>
                  <a:lnTo>
                    <a:pt x="5994" y="647"/>
                  </a:lnTo>
                  <a:lnTo>
                    <a:pt x="6654" y="1308"/>
                  </a:lnTo>
                  <a:lnTo>
                    <a:pt x="7251" y="698"/>
                  </a:lnTo>
                  <a:lnTo>
                    <a:pt x="7848" y="1308"/>
                  </a:lnTo>
                  <a:lnTo>
                    <a:pt x="8445" y="711"/>
                  </a:lnTo>
                  <a:lnTo>
                    <a:pt x="9042" y="1308"/>
                  </a:lnTo>
                  <a:lnTo>
                    <a:pt x="9702" y="660"/>
                  </a:lnTo>
                  <a:close/>
                </a:path>
                <a:path w="17145" h="19050">
                  <a:moveTo>
                    <a:pt x="12103" y="6972"/>
                  </a:moveTo>
                  <a:lnTo>
                    <a:pt x="11049" y="4584"/>
                  </a:lnTo>
                  <a:lnTo>
                    <a:pt x="10769" y="3949"/>
                  </a:lnTo>
                  <a:lnTo>
                    <a:pt x="10363" y="3416"/>
                  </a:lnTo>
                  <a:lnTo>
                    <a:pt x="9880" y="2984"/>
                  </a:lnTo>
                  <a:lnTo>
                    <a:pt x="9461" y="2552"/>
                  </a:lnTo>
                  <a:lnTo>
                    <a:pt x="8928" y="2209"/>
                  </a:lnTo>
                  <a:lnTo>
                    <a:pt x="8001" y="1968"/>
                  </a:lnTo>
                  <a:lnTo>
                    <a:pt x="7670" y="1930"/>
                  </a:lnTo>
                  <a:lnTo>
                    <a:pt x="7302" y="1917"/>
                  </a:lnTo>
                  <a:lnTo>
                    <a:pt x="3835" y="4102"/>
                  </a:lnTo>
                  <a:lnTo>
                    <a:pt x="4457" y="5118"/>
                  </a:lnTo>
                  <a:lnTo>
                    <a:pt x="4457" y="4775"/>
                  </a:lnTo>
                  <a:lnTo>
                    <a:pt x="4711" y="4521"/>
                  </a:lnTo>
                  <a:lnTo>
                    <a:pt x="5359" y="4521"/>
                  </a:lnTo>
                  <a:lnTo>
                    <a:pt x="5613" y="4775"/>
                  </a:lnTo>
                  <a:lnTo>
                    <a:pt x="5613" y="5410"/>
                  </a:lnTo>
                  <a:lnTo>
                    <a:pt x="5359" y="5664"/>
                  </a:lnTo>
                  <a:lnTo>
                    <a:pt x="4940" y="5664"/>
                  </a:lnTo>
                  <a:lnTo>
                    <a:pt x="4762" y="5600"/>
                  </a:lnTo>
                  <a:lnTo>
                    <a:pt x="5003" y="6007"/>
                  </a:lnTo>
                  <a:lnTo>
                    <a:pt x="6146" y="6007"/>
                  </a:lnTo>
                  <a:lnTo>
                    <a:pt x="6502" y="6096"/>
                  </a:lnTo>
                  <a:lnTo>
                    <a:pt x="6832" y="6261"/>
                  </a:lnTo>
                  <a:lnTo>
                    <a:pt x="6375" y="6286"/>
                  </a:lnTo>
                  <a:lnTo>
                    <a:pt x="5029" y="6350"/>
                  </a:lnTo>
                  <a:lnTo>
                    <a:pt x="3975" y="7493"/>
                  </a:lnTo>
                  <a:lnTo>
                    <a:pt x="4064" y="9220"/>
                  </a:lnTo>
                  <a:lnTo>
                    <a:pt x="4165" y="9563"/>
                  </a:lnTo>
                  <a:lnTo>
                    <a:pt x="4330" y="9867"/>
                  </a:lnTo>
                  <a:lnTo>
                    <a:pt x="3022" y="9867"/>
                  </a:lnTo>
                  <a:lnTo>
                    <a:pt x="2832" y="9550"/>
                  </a:lnTo>
                  <a:lnTo>
                    <a:pt x="1943" y="8661"/>
                  </a:lnTo>
                  <a:lnTo>
                    <a:pt x="749" y="8661"/>
                  </a:lnTo>
                  <a:lnTo>
                    <a:pt x="0" y="9410"/>
                  </a:lnTo>
                  <a:lnTo>
                    <a:pt x="0" y="10363"/>
                  </a:lnTo>
                  <a:lnTo>
                    <a:pt x="876" y="10363"/>
                  </a:lnTo>
                  <a:lnTo>
                    <a:pt x="876" y="11239"/>
                  </a:lnTo>
                  <a:lnTo>
                    <a:pt x="1752" y="11239"/>
                  </a:lnTo>
                  <a:lnTo>
                    <a:pt x="1752" y="12115"/>
                  </a:lnTo>
                  <a:lnTo>
                    <a:pt x="2705" y="12115"/>
                  </a:lnTo>
                  <a:lnTo>
                    <a:pt x="2959" y="11861"/>
                  </a:lnTo>
                  <a:lnTo>
                    <a:pt x="3098" y="11531"/>
                  </a:lnTo>
                  <a:lnTo>
                    <a:pt x="3187" y="11201"/>
                  </a:lnTo>
                  <a:lnTo>
                    <a:pt x="7099" y="11201"/>
                  </a:lnTo>
                  <a:lnTo>
                    <a:pt x="7975" y="11074"/>
                  </a:lnTo>
                  <a:lnTo>
                    <a:pt x="11010" y="9740"/>
                  </a:lnTo>
                  <a:lnTo>
                    <a:pt x="12103" y="6972"/>
                  </a:lnTo>
                  <a:close/>
                </a:path>
                <a:path w="17145" h="19050">
                  <a:moveTo>
                    <a:pt x="16929" y="7759"/>
                  </a:moveTo>
                  <a:lnTo>
                    <a:pt x="16764" y="7543"/>
                  </a:lnTo>
                  <a:lnTo>
                    <a:pt x="16535" y="7543"/>
                  </a:lnTo>
                  <a:lnTo>
                    <a:pt x="16484" y="6781"/>
                  </a:lnTo>
                  <a:lnTo>
                    <a:pt x="16624" y="6781"/>
                  </a:lnTo>
                  <a:lnTo>
                    <a:pt x="15862" y="6045"/>
                  </a:lnTo>
                  <a:lnTo>
                    <a:pt x="14325" y="6045"/>
                  </a:lnTo>
                  <a:lnTo>
                    <a:pt x="13677" y="6781"/>
                  </a:lnTo>
                  <a:lnTo>
                    <a:pt x="13677" y="11912"/>
                  </a:lnTo>
                  <a:lnTo>
                    <a:pt x="12369" y="11912"/>
                  </a:lnTo>
                  <a:lnTo>
                    <a:pt x="11925" y="11239"/>
                  </a:lnTo>
                  <a:lnTo>
                    <a:pt x="11366" y="10909"/>
                  </a:lnTo>
                  <a:lnTo>
                    <a:pt x="9702" y="10909"/>
                  </a:lnTo>
                  <a:lnTo>
                    <a:pt x="8877" y="11734"/>
                  </a:lnTo>
                  <a:lnTo>
                    <a:pt x="8877" y="13309"/>
                  </a:lnTo>
                  <a:lnTo>
                    <a:pt x="9118" y="13804"/>
                  </a:lnTo>
                  <a:lnTo>
                    <a:pt x="9499" y="14147"/>
                  </a:lnTo>
                  <a:lnTo>
                    <a:pt x="11137" y="15392"/>
                  </a:lnTo>
                  <a:lnTo>
                    <a:pt x="10985" y="16294"/>
                  </a:lnTo>
                  <a:lnTo>
                    <a:pt x="10960" y="16471"/>
                  </a:lnTo>
                  <a:lnTo>
                    <a:pt x="10680" y="16294"/>
                  </a:lnTo>
                  <a:lnTo>
                    <a:pt x="8813" y="16294"/>
                  </a:lnTo>
                  <a:lnTo>
                    <a:pt x="8064" y="17043"/>
                  </a:lnTo>
                  <a:lnTo>
                    <a:pt x="8128" y="18161"/>
                  </a:lnTo>
                  <a:lnTo>
                    <a:pt x="8750" y="18783"/>
                  </a:lnTo>
                  <a:lnTo>
                    <a:pt x="9359" y="18161"/>
                  </a:lnTo>
                  <a:lnTo>
                    <a:pt x="9982" y="18783"/>
                  </a:lnTo>
                  <a:lnTo>
                    <a:pt x="10604" y="18161"/>
                  </a:lnTo>
                  <a:lnTo>
                    <a:pt x="11226" y="18783"/>
                  </a:lnTo>
                  <a:lnTo>
                    <a:pt x="11849" y="18161"/>
                  </a:lnTo>
                  <a:lnTo>
                    <a:pt x="11772" y="17043"/>
                  </a:lnTo>
                  <a:lnTo>
                    <a:pt x="12052" y="16471"/>
                  </a:lnTo>
                  <a:lnTo>
                    <a:pt x="12573" y="15392"/>
                  </a:lnTo>
                  <a:lnTo>
                    <a:pt x="12573" y="13182"/>
                  </a:lnTo>
                  <a:lnTo>
                    <a:pt x="13766" y="13182"/>
                  </a:lnTo>
                  <a:lnTo>
                    <a:pt x="14414" y="12534"/>
                  </a:lnTo>
                  <a:lnTo>
                    <a:pt x="14414" y="7099"/>
                  </a:lnTo>
                  <a:lnTo>
                    <a:pt x="14719" y="6781"/>
                  </a:lnTo>
                  <a:lnTo>
                    <a:pt x="15468" y="6781"/>
                  </a:lnTo>
                  <a:lnTo>
                    <a:pt x="15748" y="7099"/>
                  </a:lnTo>
                  <a:lnTo>
                    <a:pt x="15798" y="7543"/>
                  </a:lnTo>
                  <a:lnTo>
                    <a:pt x="15582" y="7543"/>
                  </a:lnTo>
                  <a:lnTo>
                    <a:pt x="15430" y="7759"/>
                  </a:lnTo>
                  <a:lnTo>
                    <a:pt x="15430" y="8432"/>
                  </a:lnTo>
                  <a:lnTo>
                    <a:pt x="16179" y="9398"/>
                  </a:lnTo>
                  <a:lnTo>
                    <a:pt x="16929" y="8432"/>
                  </a:lnTo>
                  <a:lnTo>
                    <a:pt x="16929" y="7759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632210" y="1489887"/>
              <a:ext cx="20320" cy="22860"/>
            </a:xfrm>
            <a:custGeom>
              <a:avLst/>
              <a:gdLst/>
              <a:ahLst/>
              <a:cxnLst/>
              <a:rect l="l" t="t" r="r" b="b"/>
              <a:pathLst>
                <a:path w="20320" h="22859">
                  <a:moveTo>
                    <a:pt x="4254" y="7353"/>
                  </a:moveTo>
                  <a:lnTo>
                    <a:pt x="3365" y="6477"/>
                  </a:lnTo>
                  <a:lnTo>
                    <a:pt x="2476" y="5588"/>
                  </a:lnTo>
                  <a:lnTo>
                    <a:pt x="1028" y="5588"/>
                  </a:lnTo>
                  <a:lnTo>
                    <a:pt x="139" y="6477"/>
                  </a:lnTo>
                  <a:lnTo>
                    <a:pt x="139" y="7620"/>
                  </a:lnTo>
                  <a:lnTo>
                    <a:pt x="1193" y="7620"/>
                  </a:lnTo>
                  <a:lnTo>
                    <a:pt x="1193" y="8674"/>
                  </a:lnTo>
                  <a:lnTo>
                    <a:pt x="2235" y="8674"/>
                  </a:lnTo>
                  <a:lnTo>
                    <a:pt x="2235" y="9715"/>
                  </a:lnTo>
                  <a:lnTo>
                    <a:pt x="3378" y="9715"/>
                  </a:lnTo>
                  <a:lnTo>
                    <a:pt x="4254" y="8826"/>
                  </a:lnTo>
                  <a:lnTo>
                    <a:pt x="4254" y="7353"/>
                  </a:lnTo>
                  <a:close/>
                </a:path>
                <a:path w="20320" h="22859">
                  <a:moveTo>
                    <a:pt x="11036" y="17932"/>
                  </a:moveTo>
                  <a:lnTo>
                    <a:pt x="10134" y="17348"/>
                  </a:lnTo>
                  <a:lnTo>
                    <a:pt x="9550" y="16344"/>
                  </a:lnTo>
                  <a:lnTo>
                    <a:pt x="9550" y="14693"/>
                  </a:lnTo>
                  <a:lnTo>
                    <a:pt x="9677" y="14198"/>
                  </a:lnTo>
                  <a:lnTo>
                    <a:pt x="9906" y="13766"/>
                  </a:lnTo>
                  <a:lnTo>
                    <a:pt x="8813" y="13754"/>
                  </a:lnTo>
                  <a:lnTo>
                    <a:pt x="7975" y="14605"/>
                  </a:lnTo>
                  <a:lnTo>
                    <a:pt x="7975" y="16344"/>
                  </a:lnTo>
                  <a:lnTo>
                    <a:pt x="8356" y="16954"/>
                  </a:lnTo>
                  <a:lnTo>
                    <a:pt x="8928" y="17284"/>
                  </a:lnTo>
                  <a:lnTo>
                    <a:pt x="8382" y="17995"/>
                  </a:lnTo>
                  <a:lnTo>
                    <a:pt x="7988" y="17360"/>
                  </a:lnTo>
                  <a:lnTo>
                    <a:pt x="7277" y="16929"/>
                  </a:lnTo>
                  <a:lnTo>
                    <a:pt x="5219" y="16929"/>
                  </a:lnTo>
                  <a:lnTo>
                    <a:pt x="4203" y="17957"/>
                  </a:lnTo>
                  <a:lnTo>
                    <a:pt x="4203" y="19202"/>
                  </a:lnTo>
                  <a:lnTo>
                    <a:pt x="5003" y="20015"/>
                  </a:lnTo>
                  <a:lnTo>
                    <a:pt x="5740" y="19278"/>
                  </a:lnTo>
                  <a:lnTo>
                    <a:pt x="6489" y="20027"/>
                  </a:lnTo>
                  <a:lnTo>
                    <a:pt x="7213" y="19278"/>
                  </a:lnTo>
                  <a:lnTo>
                    <a:pt x="7975" y="20027"/>
                  </a:lnTo>
                  <a:lnTo>
                    <a:pt x="8750" y="19202"/>
                  </a:lnTo>
                  <a:lnTo>
                    <a:pt x="11036" y="17932"/>
                  </a:lnTo>
                  <a:close/>
                </a:path>
                <a:path w="20320" h="22859">
                  <a:moveTo>
                    <a:pt x="11569" y="787"/>
                  </a:moveTo>
                  <a:lnTo>
                    <a:pt x="10807" y="12"/>
                  </a:lnTo>
                  <a:lnTo>
                    <a:pt x="10071" y="723"/>
                  </a:lnTo>
                  <a:lnTo>
                    <a:pt x="9359" y="0"/>
                  </a:lnTo>
                  <a:lnTo>
                    <a:pt x="8648" y="723"/>
                  </a:lnTo>
                  <a:lnTo>
                    <a:pt x="7937" y="0"/>
                  </a:lnTo>
                  <a:lnTo>
                    <a:pt x="7150" y="774"/>
                  </a:lnTo>
                  <a:lnTo>
                    <a:pt x="7924" y="1549"/>
                  </a:lnTo>
                  <a:lnTo>
                    <a:pt x="8648" y="838"/>
                  </a:lnTo>
                  <a:lnTo>
                    <a:pt x="9359" y="1562"/>
                  </a:lnTo>
                  <a:lnTo>
                    <a:pt x="10071" y="838"/>
                  </a:lnTo>
                  <a:lnTo>
                    <a:pt x="10795" y="1562"/>
                  </a:lnTo>
                  <a:lnTo>
                    <a:pt x="11569" y="787"/>
                  </a:lnTo>
                  <a:close/>
                </a:path>
                <a:path w="20320" h="22859">
                  <a:moveTo>
                    <a:pt x="14427" y="8305"/>
                  </a:moveTo>
                  <a:lnTo>
                    <a:pt x="13195" y="5461"/>
                  </a:lnTo>
                  <a:lnTo>
                    <a:pt x="12852" y="4699"/>
                  </a:lnTo>
                  <a:lnTo>
                    <a:pt x="12369" y="4051"/>
                  </a:lnTo>
                  <a:lnTo>
                    <a:pt x="11785" y="3543"/>
                  </a:lnTo>
                  <a:lnTo>
                    <a:pt x="11290" y="3022"/>
                  </a:lnTo>
                  <a:lnTo>
                    <a:pt x="10655" y="2628"/>
                  </a:lnTo>
                  <a:lnTo>
                    <a:pt x="9550" y="2336"/>
                  </a:lnTo>
                  <a:lnTo>
                    <a:pt x="9144" y="2286"/>
                  </a:lnTo>
                  <a:lnTo>
                    <a:pt x="8724" y="2273"/>
                  </a:lnTo>
                  <a:lnTo>
                    <a:pt x="4584" y="4876"/>
                  </a:lnTo>
                  <a:lnTo>
                    <a:pt x="5334" y="6083"/>
                  </a:lnTo>
                  <a:lnTo>
                    <a:pt x="5334" y="5689"/>
                  </a:lnTo>
                  <a:lnTo>
                    <a:pt x="5626" y="5372"/>
                  </a:lnTo>
                  <a:lnTo>
                    <a:pt x="6400" y="5372"/>
                  </a:lnTo>
                  <a:lnTo>
                    <a:pt x="6705" y="5689"/>
                  </a:lnTo>
                  <a:lnTo>
                    <a:pt x="6705" y="6451"/>
                  </a:lnTo>
                  <a:lnTo>
                    <a:pt x="6400" y="6756"/>
                  </a:lnTo>
                  <a:lnTo>
                    <a:pt x="5892" y="6756"/>
                  </a:lnTo>
                  <a:lnTo>
                    <a:pt x="5689" y="6654"/>
                  </a:lnTo>
                  <a:lnTo>
                    <a:pt x="5981" y="7150"/>
                  </a:lnTo>
                  <a:lnTo>
                    <a:pt x="7340" y="7150"/>
                  </a:lnTo>
                  <a:lnTo>
                    <a:pt x="7759" y="7264"/>
                  </a:lnTo>
                  <a:lnTo>
                    <a:pt x="8140" y="7467"/>
                  </a:lnTo>
                  <a:lnTo>
                    <a:pt x="7797" y="7480"/>
                  </a:lnTo>
                  <a:lnTo>
                    <a:pt x="6007" y="7556"/>
                  </a:lnTo>
                  <a:lnTo>
                    <a:pt x="4762" y="8928"/>
                  </a:lnTo>
                  <a:lnTo>
                    <a:pt x="4826" y="10541"/>
                  </a:lnTo>
                  <a:lnTo>
                    <a:pt x="4864" y="10985"/>
                  </a:lnTo>
                  <a:lnTo>
                    <a:pt x="4978" y="11391"/>
                  </a:lnTo>
                  <a:lnTo>
                    <a:pt x="5168" y="11760"/>
                  </a:lnTo>
                  <a:lnTo>
                    <a:pt x="3606" y="11760"/>
                  </a:lnTo>
                  <a:lnTo>
                    <a:pt x="3378" y="11366"/>
                  </a:lnTo>
                  <a:lnTo>
                    <a:pt x="2324" y="10312"/>
                  </a:lnTo>
                  <a:lnTo>
                    <a:pt x="889" y="10312"/>
                  </a:lnTo>
                  <a:lnTo>
                    <a:pt x="12" y="11201"/>
                  </a:lnTo>
                  <a:lnTo>
                    <a:pt x="0" y="12344"/>
                  </a:lnTo>
                  <a:lnTo>
                    <a:pt x="1041" y="12344"/>
                  </a:lnTo>
                  <a:lnTo>
                    <a:pt x="1041" y="13398"/>
                  </a:lnTo>
                  <a:lnTo>
                    <a:pt x="2095" y="13398"/>
                  </a:lnTo>
                  <a:lnTo>
                    <a:pt x="2095" y="14439"/>
                  </a:lnTo>
                  <a:lnTo>
                    <a:pt x="3225" y="14439"/>
                  </a:lnTo>
                  <a:lnTo>
                    <a:pt x="3530" y="14147"/>
                  </a:lnTo>
                  <a:lnTo>
                    <a:pt x="3721" y="13728"/>
                  </a:lnTo>
                  <a:lnTo>
                    <a:pt x="3810" y="13347"/>
                  </a:lnTo>
                  <a:lnTo>
                    <a:pt x="8483" y="13347"/>
                  </a:lnTo>
                  <a:lnTo>
                    <a:pt x="9525" y="13195"/>
                  </a:lnTo>
                  <a:lnTo>
                    <a:pt x="13144" y="11607"/>
                  </a:lnTo>
                  <a:lnTo>
                    <a:pt x="14427" y="8305"/>
                  </a:lnTo>
                  <a:close/>
                </a:path>
                <a:path w="20320" h="22859">
                  <a:moveTo>
                    <a:pt x="20180" y="9245"/>
                  </a:moveTo>
                  <a:lnTo>
                    <a:pt x="19989" y="8966"/>
                  </a:lnTo>
                  <a:lnTo>
                    <a:pt x="19735" y="8813"/>
                  </a:lnTo>
                  <a:lnTo>
                    <a:pt x="19672" y="8064"/>
                  </a:lnTo>
                  <a:lnTo>
                    <a:pt x="19850" y="8064"/>
                  </a:lnTo>
                  <a:lnTo>
                    <a:pt x="18923" y="7200"/>
                  </a:lnTo>
                  <a:lnTo>
                    <a:pt x="17081" y="7200"/>
                  </a:lnTo>
                  <a:lnTo>
                    <a:pt x="16306" y="8064"/>
                  </a:lnTo>
                  <a:lnTo>
                    <a:pt x="16306" y="14452"/>
                  </a:lnTo>
                  <a:lnTo>
                    <a:pt x="16154" y="14592"/>
                  </a:lnTo>
                  <a:lnTo>
                    <a:pt x="14909" y="14592"/>
                  </a:lnTo>
                  <a:lnTo>
                    <a:pt x="14859" y="14452"/>
                  </a:lnTo>
                  <a:lnTo>
                    <a:pt x="14757" y="14185"/>
                  </a:lnTo>
                  <a:lnTo>
                    <a:pt x="14224" y="13398"/>
                  </a:lnTo>
                  <a:lnTo>
                    <a:pt x="13563" y="12992"/>
                  </a:lnTo>
                  <a:lnTo>
                    <a:pt x="11569" y="12992"/>
                  </a:lnTo>
                  <a:lnTo>
                    <a:pt x="10579" y="13995"/>
                  </a:lnTo>
                  <a:lnTo>
                    <a:pt x="10579" y="15862"/>
                  </a:lnTo>
                  <a:lnTo>
                    <a:pt x="10871" y="16446"/>
                  </a:lnTo>
                  <a:lnTo>
                    <a:pt x="11328" y="16852"/>
                  </a:lnTo>
                  <a:lnTo>
                    <a:pt x="13284" y="18338"/>
                  </a:lnTo>
                  <a:lnTo>
                    <a:pt x="13119" y="19291"/>
                  </a:lnTo>
                  <a:lnTo>
                    <a:pt x="13093" y="19418"/>
                  </a:lnTo>
                  <a:lnTo>
                    <a:pt x="13068" y="19634"/>
                  </a:lnTo>
                  <a:lnTo>
                    <a:pt x="12738" y="19418"/>
                  </a:lnTo>
                  <a:lnTo>
                    <a:pt x="13093" y="19418"/>
                  </a:lnTo>
                  <a:lnTo>
                    <a:pt x="13093" y="19291"/>
                  </a:lnTo>
                  <a:lnTo>
                    <a:pt x="10642" y="19291"/>
                  </a:lnTo>
                  <a:lnTo>
                    <a:pt x="9626" y="20307"/>
                  </a:lnTo>
                  <a:lnTo>
                    <a:pt x="9702" y="21640"/>
                  </a:lnTo>
                  <a:lnTo>
                    <a:pt x="10426" y="22377"/>
                  </a:lnTo>
                  <a:lnTo>
                    <a:pt x="11176" y="21640"/>
                  </a:lnTo>
                  <a:lnTo>
                    <a:pt x="11912" y="22377"/>
                  </a:lnTo>
                  <a:lnTo>
                    <a:pt x="12649" y="21640"/>
                  </a:lnTo>
                  <a:lnTo>
                    <a:pt x="13385" y="22377"/>
                  </a:lnTo>
                  <a:lnTo>
                    <a:pt x="14135" y="21640"/>
                  </a:lnTo>
                  <a:lnTo>
                    <a:pt x="14147" y="20802"/>
                  </a:lnTo>
                  <a:lnTo>
                    <a:pt x="14033" y="20307"/>
                  </a:lnTo>
                  <a:lnTo>
                    <a:pt x="14363" y="19634"/>
                  </a:lnTo>
                  <a:lnTo>
                    <a:pt x="14998" y="18338"/>
                  </a:lnTo>
                  <a:lnTo>
                    <a:pt x="14998" y="15697"/>
                  </a:lnTo>
                  <a:lnTo>
                    <a:pt x="16421" y="15697"/>
                  </a:lnTo>
                  <a:lnTo>
                    <a:pt x="17183" y="14935"/>
                  </a:lnTo>
                  <a:lnTo>
                    <a:pt x="17183" y="8458"/>
                  </a:lnTo>
                  <a:lnTo>
                    <a:pt x="17564" y="8064"/>
                  </a:lnTo>
                  <a:lnTo>
                    <a:pt x="18440" y="8064"/>
                  </a:lnTo>
                  <a:lnTo>
                    <a:pt x="18783" y="8458"/>
                  </a:lnTo>
                  <a:lnTo>
                    <a:pt x="18834" y="8813"/>
                  </a:lnTo>
                  <a:lnTo>
                    <a:pt x="18592" y="8966"/>
                  </a:lnTo>
                  <a:lnTo>
                    <a:pt x="18415" y="9245"/>
                  </a:lnTo>
                  <a:lnTo>
                    <a:pt x="18415" y="10033"/>
                  </a:lnTo>
                  <a:lnTo>
                    <a:pt x="19304" y="11188"/>
                  </a:lnTo>
                  <a:lnTo>
                    <a:pt x="20180" y="10033"/>
                  </a:lnTo>
                  <a:lnTo>
                    <a:pt x="20180" y="9245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4679683" y="1506753"/>
              <a:ext cx="24130" cy="19050"/>
            </a:xfrm>
            <a:custGeom>
              <a:avLst/>
              <a:gdLst/>
              <a:ahLst/>
              <a:cxnLst/>
              <a:rect l="l" t="t" r="r" b="b"/>
              <a:pathLst>
                <a:path w="24129" h="19050">
                  <a:moveTo>
                    <a:pt x="7848" y="406"/>
                  </a:moveTo>
                  <a:lnTo>
                    <a:pt x="7467" y="1066"/>
                  </a:lnTo>
                  <a:lnTo>
                    <a:pt x="6477" y="1981"/>
                  </a:lnTo>
                  <a:lnTo>
                    <a:pt x="5867" y="2438"/>
                  </a:lnTo>
                  <a:lnTo>
                    <a:pt x="6146" y="2806"/>
                  </a:lnTo>
                  <a:lnTo>
                    <a:pt x="6299" y="3276"/>
                  </a:lnTo>
                  <a:lnTo>
                    <a:pt x="6299" y="5880"/>
                  </a:lnTo>
                  <a:lnTo>
                    <a:pt x="5207" y="5651"/>
                  </a:lnTo>
                  <a:lnTo>
                    <a:pt x="4737" y="5651"/>
                  </a:lnTo>
                  <a:lnTo>
                    <a:pt x="4597" y="5384"/>
                  </a:lnTo>
                  <a:lnTo>
                    <a:pt x="4559" y="4826"/>
                  </a:lnTo>
                  <a:lnTo>
                    <a:pt x="4737" y="2032"/>
                  </a:lnTo>
                  <a:lnTo>
                    <a:pt x="4724" y="0"/>
                  </a:lnTo>
                  <a:lnTo>
                    <a:pt x="2527" y="0"/>
                  </a:lnTo>
                  <a:lnTo>
                    <a:pt x="2247" y="533"/>
                  </a:lnTo>
                  <a:lnTo>
                    <a:pt x="2247" y="762"/>
                  </a:lnTo>
                  <a:lnTo>
                    <a:pt x="2667" y="762"/>
                  </a:lnTo>
                  <a:lnTo>
                    <a:pt x="3111" y="1244"/>
                  </a:lnTo>
                  <a:lnTo>
                    <a:pt x="3162" y="1765"/>
                  </a:lnTo>
                  <a:lnTo>
                    <a:pt x="3302" y="4800"/>
                  </a:lnTo>
                  <a:lnTo>
                    <a:pt x="3238" y="5384"/>
                  </a:lnTo>
                  <a:lnTo>
                    <a:pt x="3111" y="5651"/>
                  </a:lnTo>
                  <a:lnTo>
                    <a:pt x="2641" y="5651"/>
                  </a:lnTo>
                  <a:lnTo>
                    <a:pt x="1549" y="5880"/>
                  </a:lnTo>
                  <a:lnTo>
                    <a:pt x="1549" y="3276"/>
                  </a:lnTo>
                  <a:lnTo>
                    <a:pt x="1714" y="2806"/>
                  </a:lnTo>
                  <a:lnTo>
                    <a:pt x="1968" y="2438"/>
                  </a:lnTo>
                  <a:lnTo>
                    <a:pt x="1371" y="1981"/>
                  </a:lnTo>
                  <a:lnTo>
                    <a:pt x="381" y="1066"/>
                  </a:lnTo>
                  <a:lnTo>
                    <a:pt x="0" y="406"/>
                  </a:lnTo>
                  <a:lnTo>
                    <a:pt x="0" y="5334"/>
                  </a:lnTo>
                  <a:lnTo>
                    <a:pt x="0" y="16281"/>
                  </a:lnTo>
                  <a:lnTo>
                    <a:pt x="3619" y="9766"/>
                  </a:lnTo>
                  <a:lnTo>
                    <a:pt x="2032" y="17170"/>
                  </a:lnTo>
                  <a:lnTo>
                    <a:pt x="2298" y="18478"/>
                  </a:lnTo>
                  <a:lnTo>
                    <a:pt x="3048" y="18999"/>
                  </a:lnTo>
                  <a:lnTo>
                    <a:pt x="4800" y="18999"/>
                  </a:lnTo>
                  <a:lnTo>
                    <a:pt x="5537" y="18478"/>
                  </a:lnTo>
                  <a:lnTo>
                    <a:pt x="5791" y="17170"/>
                  </a:lnTo>
                  <a:lnTo>
                    <a:pt x="4216" y="9766"/>
                  </a:lnTo>
                  <a:lnTo>
                    <a:pt x="7848" y="16281"/>
                  </a:lnTo>
                  <a:lnTo>
                    <a:pt x="7848" y="406"/>
                  </a:lnTo>
                  <a:close/>
                </a:path>
                <a:path w="24129" h="19050">
                  <a:moveTo>
                    <a:pt x="23533" y="406"/>
                  </a:moveTo>
                  <a:lnTo>
                    <a:pt x="23152" y="1066"/>
                  </a:lnTo>
                  <a:lnTo>
                    <a:pt x="22148" y="1981"/>
                  </a:lnTo>
                  <a:lnTo>
                    <a:pt x="21551" y="2438"/>
                  </a:lnTo>
                  <a:lnTo>
                    <a:pt x="21831" y="2806"/>
                  </a:lnTo>
                  <a:lnTo>
                    <a:pt x="21983" y="3276"/>
                  </a:lnTo>
                  <a:lnTo>
                    <a:pt x="21983" y="5880"/>
                  </a:lnTo>
                  <a:lnTo>
                    <a:pt x="20891" y="5651"/>
                  </a:lnTo>
                  <a:lnTo>
                    <a:pt x="20421" y="5651"/>
                  </a:lnTo>
                  <a:lnTo>
                    <a:pt x="20281" y="5384"/>
                  </a:lnTo>
                  <a:lnTo>
                    <a:pt x="20256" y="5016"/>
                  </a:lnTo>
                  <a:lnTo>
                    <a:pt x="20421" y="2032"/>
                  </a:lnTo>
                  <a:lnTo>
                    <a:pt x="20408" y="0"/>
                  </a:lnTo>
                  <a:lnTo>
                    <a:pt x="18211" y="0"/>
                  </a:lnTo>
                  <a:lnTo>
                    <a:pt x="17945" y="533"/>
                  </a:lnTo>
                  <a:lnTo>
                    <a:pt x="17945" y="762"/>
                  </a:lnTo>
                  <a:lnTo>
                    <a:pt x="18351" y="762"/>
                  </a:lnTo>
                  <a:lnTo>
                    <a:pt x="18796" y="1244"/>
                  </a:lnTo>
                  <a:lnTo>
                    <a:pt x="18846" y="1765"/>
                  </a:lnTo>
                  <a:lnTo>
                    <a:pt x="18986" y="4800"/>
                  </a:lnTo>
                  <a:lnTo>
                    <a:pt x="18935" y="5384"/>
                  </a:lnTo>
                  <a:lnTo>
                    <a:pt x="18796" y="5651"/>
                  </a:lnTo>
                  <a:lnTo>
                    <a:pt x="18326" y="5651"/>
                  </a:lnTo>
                  <a:lnTo>
                    <a:pt x="17246" y="5880"/>
                  </a:lnTo>
                  <a:lnTo>
                    <a:pt x="17246" y="3276"/>
                  </a:lnTo>
                  <a:lnTo>
                    <a:pt x="17399" y="2806"/>
                  </a:lnTo>
                  <a:lnTo>
                    <a:pt x="17665" y="2438"/>
                  </a:lnTo>
                  <a:lnTo>
                    <a:pt x="17068" y="1981"/>
                  </a:lnTo>
                  <a:lnTo>
                    <a:pt x="16065" y="1066"/>
                  </a:lnTo>
                  <a:lnTo>
                    <a:pt x="15684" y="406"/>
                  </a:lnTo>
                  <a:lnTo>
                    <a:pt x="15684" y="5334"/>
                  </a:lnTo>
                  <a:lnTo>
                    <a:pt x="15684" y="16281"/>
                  </a:lnTo>
                  <a:lnTo>
                    <a:pt x="19304" y="9766"/>
                  </a:lnTo>
                  <a:lnTo>
                    <a:pt x="17729" y="17170"/>
                  </a:lnTo>
                  <a:lnTo>
                    <a:pt x="17995" y="18478"/>
                  </a:lnTo>
                  <a:lnTo>
                    <a:pt x="18732" y="18999"/>
                  </a:lnTo>
                  <a:lnTo>
                    <a:pt x="20485" y="18999"/>
                  </a:lnTo>
                  <a:lnTo>
                    <a:pt x="21234" y="18478"/>
                  </a:lnTo>
                  <a:lnTo>
                    <a:pt x="21488" y="17170"/>
                  </a:lnTo>
                  <a:lnTo>
                    <a:pt x="19913" y="9766"/>
                  </a:lnTo>
                  <a:lnTo>
                    <a:pt x="23533" y="16281"/>
                  </a:lnTo>
                  <a:lnTo>
                    <a:pt x="23533" y="406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4594999" y="1517979"/>
              <a:ext cx="120014" cy="98425"/>
            </a:xfrm>
            <a:custGeom>
              <a:avLst/>
              <a:gdLst/>
              <a:ahLst/>
              <a:cxnLst/>
              <a:rect l="l" t="t" r="r" b="b"/>
              <a:pathLst>
                <a:path w="120014" h="98425">
                  <a:moveTo>
                    <a:pt x="4864" y="44996"/>
                  </a:moveTo>
                  <a:lnTo>
                    <a:pt x="4610" y="42443"/>
                  </a:lnTo>
                  <a:lnTo>
                    <a:pt x="3467" y="41529"/>
                  </a:lnTo>
                  <a:lnTo>
                    <a:pt x="2197" y="41656"/>
                  </a:lnTo>
                  <a:lnTo>
                    <a:pt x="939" y="41795"/>
                  </a:lnTo>
                  <a:lnTo>
                    <a:pt x="12" y="42926"/>
                  </a:lnTo>
                  <a:lnTo>
                    <a:pt x="139" y="44196"/>
                  </a:lnTo>
                  <a:lnTo>
                    <a:pt x="279" y="45466"/>
                  </a:lnTo>
                  <a:lnTo>
                    <a:pt x="1409" y="46380"/>
                  </a:lnTo>
                  <a:lnTo>
                    <a:pt x="2679" y="46253"/>
                  </a:lnTo>
                  <a:lnTo>
                    <a:pt x="3949" y="46113"/>
                  </a:lnTo>
                  <a:lnTo>
                    <a:pt x="4864" y="44996"/>
                  </a:lnTo>
                  <a:close/>
                </a:path>
                <a:path w="120014" h="98425">
                  <a:moveTo>
                    <a:pt x="4864" y="36728"/>
                  </a:moveTo>
                  <a:lnTo>
                    <a:pt x="4610" y="34201"/>
                  </a:lnTo>
                  <a:lnTo>
                    <a:pt x="3467" y="33274"/>
                  </a:lnTo>
                  <a:lnTo>
                    <a:pt x="2197" y="33401"/>
                  </a:lnTo>
                  <a:lnTo>
                    <a:pt x="939" y="33540"/>
                  </a:lnTo>
                  <a:lnTo>
                    <a:pt x="0" y="34671"/>
                  </a:lnTo>
                  <a:lnTo>
                    <a:pt x="279" y="37211"/>
                  </a:lnTo>
                  <a:lnTo>
                    <a:pt x="1409" y="38138"/>
                  </a:lnTo>
                  <a:lnTo>
                    <a:pt x="2679" y="37998"/>
                  </a:lnTo>
                  <a:lnTo>
                    <a:pt x="3949" y="37871"/>
                  </a:lnTo>
                  <a:lnTo>
                    <a:pt x="4864" y="36728"/>
                  </a:lnTo>
                  <a:close/>
                </a:path>
                <a:path w="120014" h="98425">
                  <a:moveTo>
                    <a:pt x="4864" y="28422"/>
                  </a:moveTo>
                  <a:lnTo>
                    <a:pt x="4610" y="25882"/>
                  </a:lnTo>
                  <a:lnTo>
                    <a:pt x="3467" y="24968"/>
                  </a:lnTo>
                  <a:lnTo>
                    <a:pt x="2197" y="25095"/>
                  </a:lnTo>
                  <a:lnTo>
                    <a:pt x="939" y="25222"/>
                  </a:lnTo>
                  <a:lnTo>
                    <a:pt x="0" y="26365"/>
                  </a:lnTo>
                  <a:lnTo>
                    <a:pt x="279" y="28905"/>
                  </a:lnTo>
                  <a:lnTo>
                    <a:pt x="1409" y="29819"/>
                  </a:lnTo>
                  <a:lnTo>
                    <a:pt x="2679" y="29692"/>
                  </a:lnTo>
                  <a:lnTo>
                    <a:pt x="3949" y="29552"/>
                  </a:lnTo>
                  <a:lnTo>
                    <a:pt x="4864" y="28422"/>
                  </a:lnTo>
                  <a:close/>
                </a:path>
                <a:path w="120014" h="98425">
                  <a:moveTo>
                    <a:pt x="4864" y="20104"/>
                  </a:moveTo>
                  <a:lnTo>
                    <a:pt x="4610" y="17564"/>
                  </a:lnTo>
                  <a:lnTo>
                    <a:pt x="3467" y="16637"/>
                  </a:lnTo>
                  <a:lnTo>
                    <a:pt x="2197" y="16776"/>
                  </a:lnTo>
                  <a:lnTo>
                    <a:pt x="939" y="16916"/>
                  </a:lnTo>
                  <a:lnTo>
                    <a:pt x="0" y="18034"/>
                  </a:lnTo>
                  <a:lnTo>
                    <a:pt x="279" y="20574"/>
                  </a:lnTo>
                  <a:lnTo>
                    <a:pt x="1409" y="21501"/>
                  </a:lnTo>
                  <a:lnTo>
                    <a:pt x="2679" y="21374"/>
                  </a:lnTo>
                  <a:lnTo>
                    <a:pt x="3949" y="21234"/>
                  </a:lnTo>
                  <a:lnTo>
                    <a:pt x="4864" y="20104"/>
                  </a:lnTo>
                  <a:close/>
                </a:path>
                <a:path w="120014" h="98425">
                  <a:moveTo>
                    <a:pt x="4864" y="11785"/>
                  </a:moveTo>
                  <a:lnTo>
                    <a:pt x="4610" y="9245"/>
                  </a:lnTo>
                  <a:lnTo>
                    <a:pt x="3467" y="8331"/>
                  </a:lnTo>
                  <a:lnTo>
                    <a:pt x="2197" y="8458"/>
                  </a:lnTo>
                  <a:lnTo>
                    <a:pt x="939" y="8597"/>
                  </a:lnTo>
                  <a:lnTo>
                    <a:pt x="0" y="9728"/>
                  </a:lnTo>
                  <a:lnTo>
                    <a:pt x="279" y="12268"/>
                  </a:lnTo>
                  <a:lnTo>
                    <a:pt x="1409" y="13182"/>
                  </a:lnTo>
                  <a:lnTo>
                    <a:pt x="2679" y="13055"/>
                  </a:lnTo>
                  <a:lnTo>
                    <a:pt x="3949" y="12915"/>
                  </a:lnTo>
                  <a:lnTo>
                    <a:pt x="4864" y="11785"/>
                  </a:lnTo>
                  <a:close/>
                </a:path>
                <a:path w="120014" h="98425">
                  <a:moveTo>
                    <a:pt x="4864" y="3467"/>
                  </a:moveTo>
                  <a:lnTo>
                    <a:pt x="4610" y="927"/>
                  </a:lnTo>
                  <a:lnTo>
                    <a:pt x="3467" y="0"/>
                  </a:lnTo>
                  <a:lnTo>
                    <a:pt x="2197" y="139"/>
                  </a:lnTo>
                  <a:lnTo>
                    <a:pt x="939" y="266"/>
                  </a:lnTo>
                  <a:lnTo>
                    <a:pt x="0" y="1409"/>
                  </a:lnTo>
                  <a:lnTo>
                    <a:pt x="279" y="3949"/>
                  </a:lnTo>
                  <a:lnTo>
                    <a:pt x="1409" y="4864"/>
                  </a:lnTo>
                  <a:lnTo>
                    <a:pt x="2679" y="4737"/>
                  </a:lnTo>
                  <a:lnTo>
                    <a:pt x="3949" y="4597"/>
                  </a:lnTo>
                  <a:lnTo>
                    <a:pt x="4864" y="3467"/>
                  </a:lnTo>
                  <a:close/>
                </a:path>
                <a:path w="120014" h="98425">
                  <a:moveTo>
                    <a:pt x="6388" y="52578"/>
                  </a:moveTo>
                  <a:lnTo>
                    <a:pt x="5765" y="50101"/>
                  </a:lnTo>
                  <a:lnTo>
                    <a:pt x="4508" y="49339"/>
                  </a:lnTo>
                  <a:lnTo>
                    <a:pt x="3276" y="49644"/>
                  </a:lnTo>
                  <a:lnTo>
                    <a:pt x="2044" y="49961"/>
                  </a:lnTo>
                  <a:lnTo>
                    <a:pt x="1282" y="51219"/>
                  </a:lnTo>
                  <a:lnTo>
                    <a:pt x="1600" y="52451"/>
                  </a:lnTo>
                  <a:lnTo>
                    <a:pt x="1905" y="53695"/>
                  </a:lnTo>
                  <a:lnTo>
                    <a:pt x="3149" y="54444"/>
                  </a:lnTo>
                  <a:lnTo>
                    <a:pt x="4394" y="54140"/>
                  </a:lnTo>
                  <a:lnTo>
                    <a:pt x="5638" y="53822"/>
                  </a:lnTo>
                  <a:lnTo>
                    <a:pt x="6388" y="52578"/>
                  </a:lnTo>
                  <a:close/>
                </a:path>
                <a:path w="120014" h="98425">
                  <a:moveTo>
                    <a:pt x="8953" y="59880"/>
                  </a:moveTo>
                  <a:lnTo>
                    <a:pt x="8458" y="58699"/>
                  </a:lnTo>
                  <a:lnTo>
                    <a:pt x="7988" y="57518"/>
                  </a:lnTo>
                  <a:lnTo>
                    <a:pt x="6642" y="56946"/>
                  </a:lnTo>
                  <a:lnTo>
                    <a:pt x="5461" y="57429"/>
                  </a:lnTo>
                  <a:lnTo>
                    <a:pt x="4279" y="57899"/>
                  </a:lnTo>
                  <a:lnTo>
                    <a:pt x="3708" y="59245"/>
                  </a:lnTo>
                  <a:lnTo>
                    <a:pt x="4178" y="60426"/>
                  </a:lnTo>
                  <a:lnTo>
                    <a:pt x="4660" y="61607"/>
                  </a:lnTo>
                  <a:lnTo>
                    <a:pt x="6007" y="62179"/>
                  </a:lnTo>
                  <a:lnTo>
                    <a:pt x="8382" y="61226"/>
                  </a:lnTo>
                  <a:lnTo>
                    <a:pt x="8953" y="59880"/>
                  </a:lnTo>
                  <a:close/>
                </a:path>
                <a:path w="120014" h="98425">
                  <a:moveTo>
                    <a:pt x="12496" y="66751"/>
                  </a:moveTo>
                  <a:lnTo>
                    <a:pt x="11849" y="65659"/>
                  </a:lnTo>
                  <a:lnTo>
                    <a:pt x="11214" y="64541"/>
                  </a:lnTo>
                  <a:lnTo>
                    <a:pt x="9804" y="64173"/>
                  </a:lnTo>
                  <a:lnTo>
                    <a:pt x="7594" y="65443"/>
                  </a:lnTo>
                  <a:lnTo>
                    <a:pt x="7213" y="66865"/>
                  </a:lnTo>
                  <a:lnTo>
                    <a:pt x="8483" y="69062"/>
                  </a:lnTo>
                  <a:lnTo>
                    <a:pt x="9906" y="69443"/>
                  </a:lnTo>
                  <a:lnTo>
                    <a:pt x="11010" y="68808"/>
                  </a:lnTo>
                  <a:lnTo>
                    <a:pt x="12115" y="68160"/>
                  </a:lnTo>
                  <a:lnTo>
                    <a:pt x="12496" y="66751"/>
                  </a:lnTo>
                  <a:close/>
                </a:path>
                <a:path w="120014" h="98425">
                  <a:moveTo>
                    <a:pt x="16979" y="73075"/>
                  </a:moveTo>
                  <a:lnTo>
                    <a:pt x="15405" y="71069"/>
                  </a:lnTo>
                  <a:lnTo>
                    <a:pt x="13944" y="70878"/>
                  </a:lnTo>
                  <a:lnTo>
                    <a:pt x="12941" y="71678"/>
                  </a:lnTo>
                  <a:lnTo>
                    <a:pt x="11938" y="72453"/>
                  </a:lnTo>
                  <a:lnTo>
                    <a:pt x="11760" y="73914"/>
                  </a:lnTo>
                  <a:lnTo>
                    <a:pt x="13335" y="75920"/>
                  </a:lnTo>
                  <a:lnTo>
                    <a:pt x="14782" y="76098"/>
                  </a:lnTo>
                  <a:lnTo>
                    <a:pt x="15786" y="75311"/>
                  </a:lnTo>
                  <a:lnTo>
                    <a:pt x="16789" y="74523"/>
                  </a:lnTo>
                  <a:lnTo>
                    <a:pt x="16979" y="73075"/>
                  </a:lnTo>
                  <a:close/>
                </a:path>
                <a:path w="120014" h="98425">
                  <a:moveTo>
                    <a:pt x="22288" y="80162"/>
                  </a:moveTo>
                  <a:lnTo>
                    <a:pt x="22275" y="78689"/>
                  </a:lnTo>
                  <a:lnTo>
                    <a:pt x="20447" y="76923"/>
                  </a:lnTo>
                  <a:lnTo>
                    <a:pt x="18973" y="76949"/>
                  </a:lnTo>
                  <a:lnTo>
                    <a:pt x="17208" y="78790"/>
                  </a:lnTo>
                  <a:lnTo>
                    <a:pt x="17233" y="80251"/>
                  </a:lnTo>
                  <a:lnTo>
                    <a:pt x="19062" y="82016"/>
                  </a:lnTo>
                  <a:lnTo>
                    <a:pt x="20523" y="81991"/>
                  </a:lnTo>
                  <a:lnTo>
                    <a:pt x="21412" y="81076"/>
                  </a:lnTo>
                  <a:lnTo>
                    <a:pt x="22288" y="80162"/>
                  </a:lnTo>
                  <a:close/>
                </a:path>
                <a:path w="120014" h="98425">
                  <a:moveTo>
                    <a:pt x="28536" y="84975"/>
                  </a:moveTo>
                  <a:lnTo>
                    <a:pt x="28321" y="83540"/>
                  </a:lnTo>
                  <a:lnTo>
                    <a:pt x="27292" y="82778"/>
                  </a:lnTo>
                  <a:lnTo>
                    <a:pt x="26250" y="82042"/>
                  </a:lnTo>
                  <a:lnTo>
                    <a:pt x="24815" y="82270"/>
                  </a:lnTo>
                  <a:lnTo>
                    <a:pt x="23304" y="84328"/>
                  </a:lnTo>
                  <a:lnTo>
                    <a:pt x="23533" y="85775"/>
                  </a:lnTo>
                  <a:lnTo>
                    <a:pt x="25603" y="87274"/>
                  </a:lnTo>
                  <a:lnTo>
                    <a:pt x="27051" y="87045"/>
                  </a:lnTo>
                  <a:lnTo>
                    <a:pt x="27800" y="86017"/>
                  </a:lnTo>
                  <a:lnTo>
                    <a:pt x="28536" y="84975"/>
                  </a:lnTo>
                  <a:close/>
                </a:path>
                <a:path w="120014" h="98425">
                  <a:moveTo>
                    <a:pt x="35394" y="88874"/>
                  </a:moveTo>
                  <a:lnTo>
                    <a:pt x="34975" y="87464"/>
                  </a:lnTo>
                  <a:lnTo>
                    <a:pt x="33845" y="86868"/>
                  </a:lnTo>
                  <a:lnTo>
                    <a:pt x="32715" y="86283"/>
                  </a:lnTo>
                  <a:lnTo>
                    <a:pt x="31318" y="86702"/>
                  </a:lnTo>
                  <a:lnTo>
                    <a:pt x="30124" y="88963"/>
                  </a:lnTo>
                  <a:lnTo>
                    <a:pt x="30556" y="90360"/>
                  </a:lnTo>
                  <a:lnTo>
                    <a:pt x="32804" y="91554"/>
                  </a:lnTo>
                  <a:lnTo>
                    <a:pt x="34201" y="91135"/>
                  </a:lnTo>
                  <a:lnTo>
                    <a:pt x="34798" y="90004"/>
                  </a:lnTo>
                  <a:lnTo>
                    <a:pt x="35394" y="88874"/>
                  </a:lnTo>
                  <a:close/>
                </a:path>
                <a:path w="120014" h="98425">
                  <a:moveTo>
                    <a:pt x="42735" y="91795"/>
                  </a:moveTo>
                  <a:lnTo>
                    <a:pt x="42100" y="90474"/>
                  </a:lnTo>
                  <a:lnTo>
                    <a:pt x="40906" y="90030"/>
                  </a:lnTo>
                  <a:lnTo>
                    <a:pt x="39712" y="89598"/>
                  </a:lnTo>
                  <a:lnTo>
                    <a:pt x="38379" y="90220"/>
                  </a:lnTo>
                  <a:lnTo>
                    <a:pt x="37515" y="92608"/>
                  </a:lnTo>
                  <a:lnTo>
                    <a:pt x="38125" y="93941"/>
                  </a:lnTo>
                  <a:lnTo>
                    <a:pt x="40525" y="94805"/>
                  </a:lnTo>
                  <a:lnTo>
                    <a:pt x="41846" y="94183"/>
                  </a:lnTo>
                  <a:lnTo>
                    <a:pt x="42291" y="92989"/>
                  </a:lnTo>
                  <a:lnTo>
                    <a:pt x="42735" y="91795"/>
                  </a:lnTo>
                  <a:close/>
                </a:path>
                <a:path w="120014" h="98425">
                  <a:moveTo>
                    <a:pt x="50393" y="93649"/>
                  </a:moveTo>
                  <a:lnTo>
                    <a:pt x="49593" y="92430"/>
                  </a:lnTo>
                  <a:lnTo>
                    <a:pt x="48348" y="92163"/>
                  </a:lnTo>
                  <a:lnTo>
                    <a:pt x="47104" y="91884"/>
                  </a:lnTo>
                  <a:lnTo>
                    <a:pt x="45872" y="92684"/>
                  </a:lnTo>
                  <a:lnTo>
                    <a:pt x="45605" y="93941"/>
                  </a:lnTo>
                  <a:lnTo>
                    <a:pt x="45339" y="95186"/>
                  </a:lnTo>
                  <a:lnTo>
                    <a:pt x="46139" y="96418"/>
                  </a:lnTo>
                  <a:lnTo>
                    <a:pt x="48641" y="96951"/>
                  </a:lnTo>
                  <a:lnTo>
                    <a:pt x="49860" y="96151"/>
                  </a:lnTo>
                  <a:lnTo>
                    <a:pt x="50393" y="93649"/>
                  </a:lnTo>
                  <a:close/>
                </a:path>
                <a:path w="120014" h="98425">
                  <a:moveTo>
                    <a:pt x="58229" y="94437"/>
                  </a:moveTo>
                  <a:lnTo>
                    <a:pt x="57264" y="93332"/>
                  </a:lnTo>
                  <a:lnTo>
                    <a:pt x="54737" y="93154"/>
                  </a:lnTo>
                  <a:lnTo>
                    <a:pt x="53632" y="94119"/>
                  </a:lnTo>
                  <a:lnTo>
                    <a:pt x="53454" y="96659"/>
                  </a:lnTo>
                  <a:lnTo>
                    <a:pt x="54419" y="97764"/>
                  </a:lnTo>
                  <a:lnTo>
                    <a:pt x="55689" y="97853"/>
                  </a:lnTo>
                  <a:lnTo>
                    <a:pt x="56959" y="97942"/>
                  </a:lnTo>
                  <a:lnTo>
                    <a:pt x="58064" y="96977"/>
                  </a:lnTo>
                  <a:lnTo>
                    <a:pt x="58153" y="95707"/>
                  </a:lnTo>
                  <a:lnTo>
                    <a:pt x="58229" y="94437"/>
                  </a:lnTo>
                  <a:close/>
                </a:path>
                <a:path w="120014" h="98425">
                  <a:moveTo>
                    <a:pt x="66294" y="96659"/>
                  </a:moveTo>
                  <a:lnTo>
                    <a:pt x="66192" y="95389"/>
                  </a:lnTo>
                  <a:lnTo>
                    <a:pt x="66103" y="94119"/>
                  </a:lnTo>
                  <a:lnTo>
                    <a:pt x="64998" y="93154"/>
                  </a:lnTo>
                  <a:lnTo>
                    <a:pt x="62471" y="93332"/>
                  </a:lnTo>
                  <a:lnTo>
                    <a:pt x="61493" y="94437"/>
                  </a:lnTo>
                  <a:lnTo>
                    <a:pt x="61582" y="95707"/>
                  </a:lnTo>
                  <a:lnTo>
                    <a:pt x="61671" y="96977"/>
                  </a:lnTo>
                  <a:lnTo>
                    <a:pt x="62776" y="97942"/>
                  </a:lnTo>
                  <a:lnTo>
                    <a:pt x="65316" y="97764"/>
                  </a:lnTo>
                  <a:lnTo>
                    <a:pt x="66294" y="96659"/>
                  </a:lnTo>
                  <a:close/>
                </a:path>
                <a:path w="120014" h="98425">
                  <a:moveTo>
                    <a:pt x="74409" y="95186"/>
                  </a:moveTo>
                  <a:lnTo>
                    <a:pt x="73875" y="92684"/>
                  </a:lnTo>
                  <a:lnTo>
                    <a:pt x="72644" y="91897"/>
                  </a:lnTo>
                  <a:lnTo>
                    <a:pt x="70154" y="92430"/>
                  </a:lnTo>
                  <a:lnTo>
                    <a:pt x="69354" y="93649"/>
                  </a:lnTo>
                  <a:lnTo>
                    <a:pt x="69608" y="94894"/>
                  </a:lnTo>
                  <a:lnTo>
                    <a:pt x="69888" y="96151"/>
                  </a:lnTo>
                  <a:lnTo>
                    <a:pt x="71107" y="96951"/>
                  </a:lnTo>
                  <a:lnTo>
                    <a:pt x="72364" y="96685"/>
                  </a:lnTo>
                  <a:lnTo>
                    <a:pt x="73609" y="96418"/>
                  </a:lnTo>
                  <a:lnTo>
                    <a:pt x="74409" y="95186"/>
                  </a:lnTo>
                  <a:close/>
                </a:path>
                <a:path w="120014" h="98425">
                  <a:moveTo>
                    <a:pt x="82232" y="92608"/>
                  </a:moveTo>
                  <a:lnTo>
                    <a:pt x="81800" y="91401"/>
                  </a:lnTo>
                  <a:lnTo>
                    <a:pt x="81356" y="90208"/>
                  </a:lnTo>
                  <a:lnTo>
                    <a:pt x="80022" y="89585"/>
                  </a:lnTo>
                  <a:lnTo>
                    <a:pt x="77635" y="90474"/>
                  </a:lnTo>
                  <a:lnTo>
                    <a:pt x="77012" y="91782"/>
                  </a:lnTo>
                  <a:lnTo>
                    <a:pt x="77444" y="92989"/>
                  </a:lnTo>
                  <a:lnTo>
                    <a:pt x="77889" y="94183"/>
                  </a:lnTo>
                  <a:lnTo>
                    <a:pt x="79209" y="94805"/>
                  </a:lnTo>
                  <a:lnTo>
                    <a:pt x="80403" y="94373"/>
                  </a:lnTo>
                  <a:lnTo>
                    <a:pt x="81610" y="93941"/>
                  </a:lnTo>
                  <a:lnTo>
                    <a:pt x="82232" y="92608"/>
                  </a:lnTo>
                  <a:close/>
                </a:path>
                <a:path w="120014" h="98425">
                  <a:moveTo>
                    <a:pt x="89623" y="88963"/>
                  </a:moveTo>
                  <a:lnTo>
                    <a:pt x="89027" y="87833"/>
                  </a:lnTo>
                  <a:lnTo>
                    <a:pt x="88417" y="86702"/>
                  </a:lnTo>
                  <a:lnTo>
                    <a:pt x="87020" y="86271"/>
                  </a:lnTo>
                  <a:lnTo>
                    <a:pt x="84772" y="87477"/>
                  </a:lnTo>
                  <a:lnTo>
                    <a:pt x="84340" y="88874"/>
                  </a:lnTo>
                  <a:lnTo>
                    <a:pt x="85534" y="91135"/>
                  </a:lnTo>
                  <a:lnTo>
                    <a:pt x="86931" y="91554"/>
                  </a:lnTo>
                  <a:lnTo>
                    <a:pt x="88061" y="90957"/>
                  </a:lnTo>
                  <a:lnTo>
                    <a:pt x="89192" y="90360"/>
                  </a:lnTo>
                  <a:lnTo>
                    <a:pt x="89623" y="88963"/>
                  </a:lnTo>
                  <a:close/>
                </a:path>
                <a:path w="120014" h="98425">
                  <a:moveTo>
                    <a:pt x="96431" y="84328"/>
                  </a:moveTo>
                  <a:lnTo>
                    <a:pt x="94945" y="82257"/>
                  </a:lnTo>
                  <a:lnTo>
                    <a:pt x="93497" y="82029"/>
                  </a:lnTo>
                  <a:lnTo>
                    <a:pt x="91427" y="83527"/>
                  </a:lnTo>
                  <a:lnTo>
                    <a:pt x="91211" y="84975"/>
                  </a:lnTo>
                  <a:lnTo>
                    <a:pt x="92697" y="87045"/>
                  </a:lnTo>
                  <a:lnTo>
                    <a:pt x="94145" y="87274"/>
                  </a:lnTo>
                  <a:lnTo>
                    <a:pt x="95173" y="86525"/>
                  </a:lnTo>
                  <a:lnTo>
                    <a:pt x="96202" y="85775"/>
                  </a:lnTo>
                  <a:lnTo>
                    <a:pt x="96431" y="84328"/>
                  </a:lnTo>
                  <a:close/>
                </a:path>
                <a:path w="120014" h="98425">
                  <a:moveTo>
                    <a:pt x="102527" y="78790"/>
                  </a:moveTo>
                  <a:lnTo>
                    <a:pt x="101638" y="77876"/>
                  </a:lnTo>
                  <a:lnTo>
                    <a:pt x="100761" y="76949"/>
                  </a:lnTo>
                  <a:lnTo>
                    <a:pt x="99301" y="76936"/>
                  </a:lnTo>
                  <a:lnTo>
                    <a:pt x="97459" y="78701"/>
                  </a:lnTo>
                  <a:lnTo>
                    <a:pt x="97447" y="80162"/>
                  </a:lnTo>
                  <a:lnTo>
                    <a:pt x="99212" y="82003"/>
                  </a:lnTo>
                  <a:lnTo>
                    <a:pt x="100672" y="82029"/>
                  </a:lnTo>
                  <a:lnTo>
                    <a:pt x="101587" y="81140"/>
                  </a:lnTo>
                  <a:lnTo>
                    <a:pt x="102514" y="80251"/>
                  </a:lnTo>
                  <a:lnTo>
                    <a:pt x="102527" y="78790"/>
                  </a:lnTo>
                  <a:close/>
                </a:path>
                <a:path w="120014" h="98425">
                  <a:moveTo>
                    <a:pt x="107988" y="73888"/>
                  </a:moveTo>
                  <a:lnTo>
                    <a:pt x="107797" y="72440"/>
                  </a:lnTo>
                  <a:lnTo>
                    <a:pt x="105803" y="70866"/>
                  </a:lnTo>
                  <a:lnTo>
                    <a:pt x="104343" y="71056"/>
                  </a:lnTo>
                  <a:lnTo>
                    <a:pt x="102768" y="73063"/>
                  </a:lnTo>
                  <a:lnTo>
                    <a:pt x="102958" y="74510"/>
                  </a:lnTo>
                  <a:lnTo>
                    <a:pt x="104965" y="76073"/>
                  </a:lnTo>
                  <a:lnTo>
                    <a:pt x="106413" y="75907"/>
                  </a:lnTo>
                  <a:lnTo>
                    <a:pt x="107200" y="74904"/>
                  </a:lnTo>
                  <a:lnTo>
                    <a:pt x="107988" y="73888"/>
                  </a:lnTo>
                  <a:close/>
                </a:path>
                <a:path w="120014" h="98425">
                  <a:moveTo>
                    <a:pt x="112522" y="66865"/>
                  </a:moveTo>
                  <a:lnTo>
                    <a:pt x="112141" y="65443"/>
                  </a:lnTo>
                  <a:lnTo>
                    <a:pt x="109931" y="64173"/>
                  </a:lnTo>
                  <a:lnTo>
                    <a:pt x="108521" y="64541"/>
                  </a:lnTo>
                  <a:lnTo>
                    <a:pt x="107886" y="65659"/>
                  </a:lnTo>
                  <a:lnTo>
                    <a:pt x="107251" y="66751"/>
                  </a:lnTo>
                  <a:lnTo>
                    <a:pt x="107632" y="68173"/>
                  </a:lnTo>
                  <a:lnTo>
                    <a:pt x="108724" y="68808"/>
                  </a:lnTo>
                  <a:lnTo>
                    <a:pt x="109842" y="69443"/>
                  </a:lnTo>
                  <a:lnTo>
                    <a:pt x="111239" y="69062"/>
                  </a:lnTo>
                  <a:lnTo>
                    <a:pt x="111887" y="67957"/>
                  </a:lnTo>
                  <a:lnTo>
                    <a:pt x="112522" y="66865"/>
                  </a:lnTo>
                  <a:close/>
                </a:path>
                <a:path w="120014" h="98425">
                  <a:moveTo>
                    <a:pt x="116039" y="59245"/>
                  </a:moveTo>
                  <a:lnTo>
                    <a:pt x="115468" y="57899"/>
                  </a:lnTo>
                  <a:lnTo>
                    <a:pt x="114287" y="57416"/>
                  </a:lnTo>
                  <a:lnTo>
                    <a:pt x="113106" y="56946"/>
                  </a:lnTo>
                  <a:lnTo>
                    <a:pt x="111760" y="57518"/>
                  </a:lnTo>
                  <a:lnTo>
                    <a:pt x="111277" y="58699"/>
                  </a:lnTo>
                  <a:lnTo>
                    <a:pt x="110807" y="59880"/>
                  </a:lnTo>
                  <a:lnTo>
                    <a:pt x="111366" y="61226"/>
                  </a:lnTo>
                  <a:lnTo>
                    <a:pt x="113741" y="62179"/>
                  </a:lnTo>
                  <a:lnTo>
                    <a:pt x="115087" y="61607"/>
                  </a:lnTo>
                  <a:lnTo>
                    <a:pt x="115570" y="60426"/>
                  </a:lnTo>
                  <a:lnTo>
                    <a:pt x="116039" y="59245"/>
                  </a:lnTo>
                  <a:close/>
                </a:path>
                <a:path w="120014" h="98425">
                  <a:moveTo>
                    <a:pt x="118465" y="51219"/>
                  </a:moveTo>
                  <a:lnTo>
                    <a:pt x="117703" y="49961"/>
                  </a:lnTo>
                  <a:lnTo>
                    <a:pt x="116471" y="49644"/>
                  </a:lnTo>
                  <a:lnTo>
                    <a:pt x="115227" y="49339"/>
                  </a:lnTo>
                  <a:lnTo>
                    <a:pt x="113982" y="50101"/>
                  </a:lnTo>
                  <a:lnTo>
                    <a:pt x="113665" y="51333"/>
                  </a:lnTo>
                  <a:lnTo>
                    <a:pt x="113360" y="52578"/>
                  </a:lnTo>
                  <a:lnTo>
                    <a:pt x="114109" y="53822"/>
                  </a:lnTo>
                  <a:lnTo>
                    <a:pt x="116586" y="54444"/>
                  </a:lnTo>
                  <a:lnTo>
                    <a:pt x="117843" y="53695"/>
                  </a:lnTo>
                  <a:lnTo>
                    <a:pt x="118148" y="52451"/>
                  </a:lnTo>
                  <a:lnTo>
                    <a:pt x="118465" y="51219"/>
                  </a:lnTo>
                  <a:close/>
                </a:path>
                <a:path w="120014" h="98425">
                  <a:moveTo>
                    <a:pt x="119735" y="42938"/>
                  </a:moveTo>
                  <a:lnTo>
                    <a:pt x="118821" y="41808"/>
                  </a:lnTo>
                  <a:lnTo>
                    <a:pt x="116281" y="41529"/>
                  </a:lnTo>
                  <a:lnTo>
                    <a:pt x="115138" y="42456"/>
                  </a:lnTo>
                  <a:lnTo>
                    <a:pt x="114884" y="44996"/>
                  </a:lnTo>
                  <a:lnTo>
                    <a:pt x="115798" y="46126"/>
                  </a:lnTo>
                  <a:lnTo>
                    <a:pt x="117068" y="46266"/>
                  </a:lnTo>
                  <a:lnTo>
                    <a:pt x="118338" y="46393"/>
                  </a:lnTo>
                  <a:lnTo>
                    <a:pt x="119481" y="45478"/>
                  </a:lnTo>
                  <a:lnTo>
                    <a:pt x="119735" y="42938"/>
                  </a:lnTo>
                  <a:close/>
                </a:path>
                <a:path w="120014" h="98425">
                  <a:moveTo>
                    <a:pt x="119735" y="34671"/>
                  </a:moveTo>
                  <a:lnTo>
                    <a:pt x="118821" y="33540"/>
                  </a:lnTo>
                  <a:lnTo>
                    <a:pt x="117551" y="33401"/>
                  </a:lnTo>
                  <a:lnTo>
                    <a:pt x="116281" y="33274"/>
                  </a:lnTo>
                  <a:lnTo>
                    <a:pt x="115138" y="34188"/>
                  </a:lnTo>
                  <a:lnTo>
                    <a:pt x="114884" y="36728"/>
                  </a:lnTo>
                  <a:lnTo>
                    <a:pt x="115798" y="37858"/>
                  </a:lnTo>
                  <a:lnTo>
                    <a:pt x="117068" y="37998"/>
                  </a:lnTo>
                  <a:lnTo>
                    <a:pt x="118338" y="38125"/>
                  </a:lnTo>
                  <a:lnTo>
                    <a:pt x="119481" y="37211"/>
                  </a:lnTo>
                  <a:lnTo>
                    <a:pt x="119735" y="34671"/>
                  </a:lnTo>
                  <a:close/>
                </a:path>
                <a:path w="120014" h="98425">
                  <a:moveTo>
                    <a:pt x="119735" y="26365"/>
                  </a:moveTo>
                  <a:lnTo>
                    <a:pt x="118821" y="25234"/>
                  </a:lnTo>
                  <a:lnTo>
                    <a:pt x="117551" y="25095"/>
                  </a:lnTo>
                  <a:lnTo>
                    <a:pt x="116281" y="24968"/>
                  </a:lnTo>
                  <a:lnTo>
                    <a:pt x="115138" y="25882"/>
                  </a:lnTo>
                  <a:lnTo>
                    <a:pt x="114884" y="28422"/>
                  </a:lnTo>
                  <a:lnTo>
                    <a:pt x="115798" y="29552"/>
                  </a:lnTo>
                  <a:lnTo>
                    <a:pt x="117068" y="29692"/>
                  </a:lnTo>
                  <a:lnTo>
                    <a:pt x="118338" y="29819"/>
                  </a:lnTo>
                  <a:lnTo>
                    <a:pt x="119481" y="28905"/>
                  </a:lnTo>
                  <a:lnTo>
                    <a:pt x="119735" y="26365"/>
                  </a:lnTo>
                  <a:close/>
                </a:path>
                <a:path w="120014" h="98425">
                  <a:moveTo>
                    <a:pt x="119735" y="18046"/>
                  </a:moveTo>
                  <a:lnTo>
                    <a:pt x="118821" y="16916"/>
                  </a:lnTo>
                  <a:lnTo>
                    <a:pt x="116281" y="16637"/>
                  </a:lnTo>
                  <a:lnTo>
                    <a:pt x="115138" y="17564"/>
                  </a:lnTo>
                  <a:lnTo>
                    <a:pt x="114884" y="20104"/>
                  </a:lnTo>
                  <a:lnTo>
                    <a:pt x="115798" y="21234"/>
                  </a:lnTo>
                  <a:lnTo>
                    <a:pt x="117068" y="21374"/>
                  </a:lnTo>
                  <a:lnTo>
                    <a:pt x="118338" y="21501"/>
                  </a:lnTo>
                  <a:lnTo>
                    <a:pt x="119481" y="20586"/>
                  </a:lnTo>
                  <a:lnTo>
                    <a:pt x="119735" y="18046"/>
                  </a:lnTo>
                  <a:close/>
                </a:path>
                <a:path w="120014" h="98425">
                  <a:moveTo>
                    <a:pt x="119735" y="9728"/>
                  </a:moveTo>
                  <a:lnTo>
                    <a:pt x="118821" y="8597"/>
                  </a:lnTo>
                  <a:lnTo>
                    <a:pt x="117551" y="8458"/>
                  </a:lnTo>
                  <a:lnTo>
                    <a:pt x="116281" y="8331"/>
                  </a:lnTo>
                  <a:lnTo>
                    <a:pt x="115138" y="9245"/>
                  </a:lnTo>
                  <a:lnTo>
                    <a:pt x="114884" y="11785"/>
                  </a:lnTo>
                  <a:lnTo>
                    <a:pt x="115798" y="12915"/>
                  </a:lnTo>
                  <a:lnTo>
                    <a:pt x="117068" y="13055"/>
                  </a:lnTo>
                  <a:lnTo>
                    <a:pt x="118338" y="13182"/>
                  </a:lnTo>
                  <a:lnTo>
                    <a:pt x="119481" y="12268"/>
                  </a:lnTo>
                  <a:lnTo>
                    <a:pt x="119735" y="9728"/>
                  </a:lnTo>
                  <a:close/>
                </a:path>
                <a:path w="120014" h="98425">
                  <a:moveTo>
                    <a:pt x="119735" y="1409"/>
                  </a:moveTo>
                  <a:lnTo>
                    <a:pt x="118821" y="279"/>
                  </a:lnTo>
                  <a:lnTo>
                    <a:pt x="117551" y="139"/>
                  </a:lnTo>
                  <a:lnTo>
                    <a:pt x="116281" y="12"/>
                  </a:lnTo>
                  <a:lnTo>
                    <a:pt x="115138" y="927"/>
                  </a:lnTo>
                  <a:lnTo>
                    <a:pt x="114884" y="3467"/>
                  </a:lnTo>
                  <a:lnTo>
                    <a:pt x="115798" y="4597"/>
                  </a:lnTo>
                  <a:lnTo>
                    <a:pt x="117068" y="4737"/>
                  </a:lnTo>
                  <a:lnTo>
                    <a:pt x="118338" y="4864"/>
                  </a:lnTo>
                  <a:lnTo>
                    <a:pt x="119481" y="3949"/>
                  </a:lnTo>
                  <a:lnTo>
                    <a:pt x="119735" y="140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536198" y="1592884"/>
              <a:ext cx="239395" cy="26670"/>
            </a:xfrm>
            <a:custGeom>
              <a:avLst/>
              <a:gdLst/>
              <a:ahLst/>
              <a:cxnLst/>
              <a:rect l="l" t="t" r="r" b="b"/>
              <a:pathLst>
                <a:path w="239395" h="26669">
                  <a:moveTo>
                    <a:pt x="7531" y="1257"/>
                  </a:moveTo>
                  <a:lnTo>
                    <a:pt x="5410" y="711"/>
                  </a:lnTo>
                  <a:lnTo>
                    <a:pt x="5410" y="2679"/>
                  </a:lnTo>
                  <a:lnTo>
                    <a:pt x="5410" y="13296"/>
                  </a:lnTo>
                  <a:lnTo>
                    <a:pt x="2755" y="15252"/>
                  </a:lnTo>
                  <a:lnTo>
                    <a:pt x="2082" y="15481"/>
                  </a:lnTo>
                  <a:lnTo>
                    <a:pt x="2082" y="1828"/>
                  </a:lnTo>
                  <a:lnTo>
                    <a:pt x="3530" y="1828"/>
                  </a:lnTo>
                  <a:lnTo>
                    <a:pt x="5410" y="2679"/>
                  </a:lnTo>
                  <a:lnTo>
                    <a:pt x="5410" y="711"/>
                  </a:lnTo>
                  <a:lnTo>
                    <a:pt x="3924" y="317"/>
                  </a:lnTo>
                  <a:lnTo>
                    <a:pt x="0" y="317"/>
                  </a:lnTo>
                  <a:lnTo>
                    <a:pt x="0" y="26276"/>
                  </a:lnTo>
                  <a:lnTo>
                    <a:pt x="2082" y="26276"/>
                  </a:lnTo>
                  <a:lnTo>
                    <a:pt x="2082" y="17132"/>
                  </a:lnTo>
                  <a:lnTo>
                    <a:pt x="3695" y="16700"/>
                  </a:lnTo>
                  <a:lnTo>
                    <a:pt x="5410" y="15481"/>
                  </a:lnTo>
                  <a:lnTo>
                    <a:pt x="7531" y="13970"/>
                  </a:lnTo>
                  <a:lnTo>
                    <a:pt x="7531" y="1828"/>
                  </a:lnTo>
                  <a:lnTo>
                    <a:pt x="7531" y="1257"/>
                  </a:lnTo>
                  <a:close/>
                </a:path>
                <a:path w="239395" h="26669">
                  <a:moveTo>
                    <a:pt x="17818" y="24765"/>
                  </a:moveTo>
                  <a:lnTo>
                    <a:pt x="13309" y="24765"/>
                  </a:lnTo>
                  <a:lnTo>
                    <a:pt x="13309" y="317"/>
                  </a:lnTo>
                  <a:lnTo>
                    <a:pt x="11226" y="317"/>
                  </a:lnTo>
                  <a:lnTo>
                    <a:pt x="11226" y="26276"/>
                  </a:lnTo>
                  <a:lnTo>
                    <a:pt x="17818" y="26276"/>
                  </a:lnTo>
                  <a:lnTo>
                    <a:pt x="17818" y="24765"/>
                  </a:lnTo>
                  <a:close/>
                </a:path>
                <a:path w="239395" h="26669">
                  <a:moveTo>
                    <a:pt x="28486" y="317"/>
                  </a:moveTo>
                  <a:lnTo>
                    <a:pt x="26403" y="317"/>
                  </a:lnTo>
                  <a:lnTo>
                    <a:pt x="26403" y="24117"/>
                  </a:lnTo>
                  <a:lnTo>
                    <a:pt x="25285" y="24930"/>
                  </a:lnTo>
                  <a:lnTo>
                    <a:pt x="23812" y="24930"/>
                  </a:lnTo>
                  <a:lnTo>
                    <a:pt x="22733" y="24117"/>
                  </a:lnTo>
                  <a:lnTo>
                    <a:pt x="22733" y="317"/>
                  </a:lnTo>
                  <a:lnTo>
                    <a:pt x="20650" y="317"/>
                  </a:lnTo>
                  <a:lnTo>
                    <a:pt x="20650" y="25095"/>
                  </a:lnTo>
                  <a:lnTo>
                    <a:pt x="22529" y="26441"/>
                  </a:lnTo>
                  <a:lnTo>
                    <a:pt x="26568" y="26441"/>
                  </a:lnTo>
                  <a:lnTo>
                    <a:pt x="28486" y="25095"/>
                  </a:lnTo>
                  <a:lnTo>
                    <a:pt x="28486" y="317"/>
                  </a:lnTo>
                  <a:close/>
                </a:path>
                <a:path w="239395" h="26669">
                  <a:moveTo>
                    <a:pt x="32918" y="24752"/>
                  </a:moveTo>
                  <a:lnTo>
                    <a:pt x="32346" y="24422"/>
                  </a:lnTo>
                  <a:lnTo>
                    <a:pt x="32181" y="24752"/>
                  </a:lnTo>
                  <a:lnTo>
                    <a:pt x="32918" y="24752"/>
                  </a:lnTo>
                  <a:close/>
                </a:path>
                <a:path w="239395" h="26669">
                  <a:moveTo>
                    <a:pt x="39814" y="16586"/>
                  </a:moveTo>
                  <a:lnTo>
                    <a:pt x="38303" y="13906"/>
                  </a:lnTo>
                  <a:lnTo>
                    <a:pt x="35001" y="8559"/>
                  </a:lnTo>
                  <a:lnTo>
                    <a:pt x="33832" y="6502"/>
                  </a:lnTo>
                  <a:lnTo>
                    <a:pt x="33832" y="2540"/>
                  </a:lnTo>
                  <a:lnTo>
                    <a:pt x="34734" y="1828"/>
                  </a:lnTo>
                  <a:lnTo>
                    <a:pt x="37287" y="1828"/>
                  </a:lnTo>
                  <a:lnTo>
                    <a:pt x="37757" y="2070"/>
                  </a:lnTo>
                  <a:lnTo>
                    <a:pt x="37871" y="1828"/>
                  </a:lnTo>
                  <a:lnTo>
                    <a:pt x="38430" y="723"/>
                  </a:lnTo>
                  <a:lnTo>
                    <a:pt x="37388" y="152"/>
                  </a:lnTo>
                  <a:lnTo>
                    <a:pt x="33528" y="152"/>
                  </a:lnTo>
                  <a:lnTo>
                    <a:pt x="32880" y="723"/>
                  </a:lnTo>
                  <a:lnTo>
                    <a:pt x="31750" y="1828"/>
                  </a:lnTo>
                  <a:lnTo>
                    <a:pt x="31750" y="7175"/>
                  </a:lnTo>
                  <a:lnTo>
                    <a:pt x="32689" y="9029"/>
                  </a:lnTo>
                  <a:lnTo>
                    <a:pt x="36220" y="14706"/>
                  </a:lnTo>
                  <a:lnTo>
                    <a:pt x="37655" y="17437"/>
                  </a:lnTo>
                  <a:lnTo>
                    <a:pt x="37655" y="23888"/>
                  </a:lnTo>
                  <a:lnTo>
                    <a:pt x="35560" y="24993"/>
                  </a:lnTo>
                  <a:lnTo>
                    <a:pt x="32067" y="24993"/>
                  </a:lnTo>
                  <a:lnTo>
                    <a:pt x="31711" y="25704"/>
                  </a:lnTo>
                  <a:lnTo>
                    <a:pt x="32423" y="26174"/>
                  </a:lnTo>
                  <a:lnTo>
                    <a:pt x="33324" y="26441"/>
                  </a:lnTo>
                  <a:lnTo>
                    <a:pt x="36487" y="26441"/>
                  </a:lnTo>
                  <a:lnTo>
                    <a:pt x="39814" y="24993"/>
                  </a:lnTo>
                  <a:lnTo>
                    <a:pt x="39814" y="16586"/>
                  </a:lnTo>
                  <a:close/>
                </a:path>
                <a:path w="239395" h="26669">
                  <a:moveTo>
                    <a:pt x="203796" y="0"/>
                  </a:moveTo>
                  <a:lnTo>
                    <a:pt x="201688" y="0"/>
                  </a:lnTo>
                  <a:lnTo>
                    <a:pt x="201688" y="24091"/>
                  </a:lnTo>
                  <a:lnTo>
                    <a:pt x="200571" y="24904"/>
                  </a:lnTo>
                  <a:lnTo>
                    <a:pt x="199072" y="24904"/>
                  </a:lnTo>
                  <a:lnTo>
                    <a:pt x="197980" y="24091"/>
                  </a:lnTo>
                  <a:lnTo>
                    <a:pt x="197980" y="0"/>
                  </a:lnTo>
                  <a:lnTo>
                    <a:pt x="195872" y="0"/>
                  </a:lnTo>
                  <a:lnTo>
                    <a:pt x="195872" y="25069"/>
                  </a:lnTo>
                  <a:lnTo>
                    <a:pt x="197777" y="26428"/>
                  </a:lnTo>
                  <a:lnTo>
                    <a:pt x="201866" y="26428"/>
                  </a:lnTo>
                  <a:lnTo>
                    <a:pt x="203796" y="25069"/>
                  </a:lnTo>
                  <a:lnTo>
                    <a:pt x="203796" y="0"/>
                  </a:lnTo>
                  <a:close/>
                </a:path>
                <a:path w="239395" h="26669">
                  <a:moveTo>
                    <a:pt x="213309" y="24726"/>
                  </a:moveTo>
                  <a:lnTo>
                    <a:pt x="208749" y="24726"/>
                  </a:lnTo>
                  <a:lnTo>
                    <a:pt x="208749" y="0"/>
                  </a:lnTo>
                  <a:lnTo>
                    <a:pt x="206641" y="0"/>
                  </a:lnTo>
                  <a:lnTo>
                    <a:pt x="206641" y="26263"/>
                  </a:lnTo>
                  <a:lnTo>
                    <a:pt x="213309" y="26263"/>
                  </a:lnTo>
                  <a:lnTo>
                    <a:pt x="213309" y="24726"/>
                  </a:lnTo>
                  <a:close/>
                </a:path>
                <a:path w="239395" h="26669">
                  <a:moveTo>
                    <a:pt x="219697" y="12"/>
                  </a:moveTo>
                  <a:lnTo>
                    <a:pt x="211429" y="12"/>
                  </a:lnTo>
                  <a:lnTo>
                    <a:pt x="211429" y="1536"/>
                  </a:lnTo>
                  <a:lnTo>
                    <a:pt x="214528" y="1536"/>
                  </a:lnTo>
                  <a:lnTo>
                    <a:pt x="214528" y="26276"/>
                  </a:lnTo>
                  <a:lnTo>
                    <a:pt x="216636" y="26276"/>
                  </a:lnTo>
                  <a:lnTo>
                    <a:pt x="216636" y="1536"/>
                  </a:lnTo>
                  <a:lnTo>
                    <a:pt x="219697" y="1536"/>
                  </a:lnTo>
                  <a:lnTo>
                    <a:pt x="219697" y="12"/>
                  </a:lnTo>
                  <a:close/>
                </a:path>
                <a:path w="239395" h="26669">
                  <a:moveTo>
                    <a:pt x="228942" y="1371"/>
                  </a:moveTo>
                  <a:lnTo>
                    <a:pt x="226796" y="482"/>
                  </a:lnTo>
                  <a:lnTo>
                    <a:pt x="226796" y="2387"/>
                  </a:lnTo>
                  <a:lnTo>
                    <a:pt x="226796" y="13144"/>
                  </a:lnTo>
                  <a:lnTo>
                    <a:pt x="224116" y="15113"/>
                  </a:lnTo>
                  <a:lnTo>
                    <a:pt x="223431" y="15354"/>
                  </a:lnTo>
                  <a:lnTo>
                    <a:pt x="223431" y="1536"/>
                  </a:lnTo>
                  <a:lnTo>
                    <a:pt x="224891" y="1536"/>
                  </a:lnTo>
                  <a:lnTo>
                    <a:pt x="226796" y="2387"/>
                  </a:lnTo>
                  <a:lnTo>
                    <a:pt x="226796" y="482"/>
                  </a:lnTo>
                  <a:lnTo>
                    <a:pt x="225679" y="12"/>
                  </a:lnTo>
                  <a:lnTo>
                    <a:pt x="221322" y="12"/>
                  </a:lnTo>
                  <a:lnTo>
                    <a:pt x="221322" y="26276"/>
                  </a:lnTo>
                  <a:lnTo>
                    <a:pt x="223431" y="26276"/>
                  </a:lnTo>
                  <a:lnTo>
                    <a:pt x="223431" y="16979"/>
                  </a:lnTo>
                  <a:lnTo>
                    <a:pt x="224142" y="17868"/>
                  </a:lnTo>
                  <a:lnTo>
                    <a:pt x="225031" y="19329"/>
                  </a:lnTo>
                  <a:lnTo>
                    <a:pt x="226250" y="22326"/>
                  </a:lnTo>
                  <a:lnTo>
                    <a:pt x="226326" y="22529"/>
                  </a:lnTo>
                  <a:lnTo>
                    <a:pt x="226669" y="24574"/>
                  </a:lnTo>
                  <a:lnTo>
                    <a:pt x="226669" y="26276"/>
                  </a:lnTo>
                  <a:lnTo>
                    <a:pt x="228638" y="26276"/>
                  </a:lnTo>
                  <a:lnTo>
                    <a:pt x="228638" y="24574"/>
                  </a:lnTo>
                  <a:lnTo>
                    <a:pt x="228295" y="22529"/>
                  </a:lnTo>
                  <a:lnTo>
                    <a:pt x="224993" y="16243"/>
                  </a:lnTo>
                  <a:lnTo>
                    <a:pt x="226263" y="15354"/>
                  </a:lnTo>
                  <a:lnTo>
                    <a:pt x="228942" y="12801"/>
                  </a:lnTo>
                  <a:lnTo>
                    <a:pt x="228942" y="1536"/>
                  </a:lnTo>
                  <a:lnTo>
                    <a:pt x="228942" y="1371"/>
                  </a:lnTo>
                  <a:close/>
                </a:path>
                <a:path w="239395" h="26669">
                  <a:moveTo>
                    <a:pt x="239229" y="26276"/>
                  </a:moveTo>
                  <a:lnTo>
                    <a:pt x="238442" y="21196"/>
                  </a:lnTo>
                  <a:lnTo>
                    <a:pt x="238213" y="19672"/>
                  </a:lnTo>
                  <a:lnTo>
                    <a:pt x="236372" y="7734"/>
                  </a:lnTo>
                  <a:lnTo>
                    <a:pt x="236169" y="6413"/>
                  </a:lnTo>
                  <a:lnTo>
                    <a:pt x="236169" y="19672"/>
                  </a:lnTo>
                  <a:lnTo>
                    <a:pt x="232803" y="19672"/>
                  </a:lnTo>
                  <a:lnTo>
                    <a:pt x="234467" y="7734"/>
                  </a:lnTo>
                  <a:lnTo>
                    <a:pt x="236169" y="19672"/>
                  </a:lnTo>
                  <a:lnTo>
                    <a:pt x="236169" y="6413"/>
                  </a:lnTo>
                  <a:lnTo>
                    <a:pt x="235191" y="12"/>
                  </a:lnTo>
                  <a:lnTo>
                    <a:pt x="234099" y="12"/>
                  </a:lnTo>
                  <a:lnTo>
                    <a:pt x="230047" y="26276"/>
                  </a:lnTo>
                  <a:lnTo>
                    <a:pt x="231851" y="26276"/>
                  </a:lnTo>
                  <a:lnTo>
                    <a:pt x="232562" y="21196"/>
                  </a:lnTo>
                  <a:lnTo>
                    <a:pt x="236372" y="21196"/>
                  </a:lnTo>
                  <a:lnTo>
                    <a:pt x="237121" y="26276"/>
                  </a:lnTo>
                  <a:lnTo>
                    <a:pt x="239229" y="26276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640160" y="1618475"/>
              <a:ext cx="24130" cy="38735"/>
            </a:xfrm>
            <a:custGeom>
              <a:avLst/>
              <a:gdLst/>
              <a:ahLst/>
              <a:cxnLst/>
              <a:rect l="l" t="t" r="r" b="b"/>
              <a:pathLst>
                <a:path w="24129" h="38735">
                  <a:moveTo>
                    <a:pt x="4076" y="27825"/>
                  </a:moveTo>
                  <a:lnTo>
                    <a:pt x="3746" y="27038"/>
                  </a:lnTo>
                  <a:lnTo>
                    <a:pt x="2476" y="27038"/>
                  </a:lnTo>
                  <a:lnTo>
                    <a:pt x="2514" y="27825"/>
                  </a:lnTo>
                  <a:lnTo>
                    <a:pt x="4076" y="27825"/>
                  </a:lnTo>
                  <a:close/>
                </a:path>
                <a:path w="24129" h="38735">
                  <a:moveTo>
                    <a:pt x="6045" y="31521"/>
                  </a:moveTo>
                  <a:lnTo>
                    <a:pt x="1727" y="31521"/>
                  </a:lnTo>
                  <a:lnTo>
                    <a:pt x="4330" y="34163"/>
                  </a:lnTo>
                  <a:lnTo>
                    <a:pt x="5118" y="34163"/>
                  </a:lnTo>
                  <a:lnTo>
                    <a:pt x="5918" y="33362"/>
                  </a:lnTo>
                  <a:lnTo>
                    <a:pt x="6045" y="33032"/>
                  </a:lnTo>
                  <a:lnTo>
                    <a:pt x="6045" y="31521"/>
                  </a:lnTo>
                  <a:close/>
                </a:path>
                <a:path w="24129" h="38735">
                  <a:moveTo>
                    <a:pt x="6057" y="31076"/>
                  </a:moveTo>
                  <a:lnTo>
                    <a:pt x="1397" y="31076"/>
                  </a:lnTo>
                  <a:lnTo>
                    <a:pt x="1511" y="31254"/>
                  </a:lnTo>
                  <a:lnTo>
                    <a:pt x="6057" y="31254"/>
                  </a:lnTo>
                  <a:lnTo>
                    <a:pt x="6057" y="31076"/>
                  </a:lnTo>
                  <a:close/>
                </a:path>
                <a:path w="24129" h="38735">
                  <a:moveTo>
                    <a:pt x="7581" y="28994"/>
                  </a:moveTo>
                  <a:lnTo>
                    <a:pt x="5537" y="28994"/>
                  </a:lnTo>
                  <a:lnTo>
                    <a:pt x="6159" y="29286"/>
                  </a:lnTo>
                  <a:lnTo>
                    <a:pt x="6781" y="29286"/>
                  </a:lnTo>
                  <a:lnTo>
                    <a:pt x="7581" y="28994"/>
                  </a:lnTo>
                  <a:close/>
                </a:path>
                <a:path w="24129" h="38735">
                  <a:moveTo>
                    <a:pt x="9893" y="25184"/>
                  </a:moveTo>
                  <a:lnTo>
                    <a:pt x="9728" y="24650"/>
                  </a:lnTo>
                  <a:lnTo>
                    <a:pt x="9677" y="24460"/>
                  </a:lnTo>
                  <a:lnTo>
                    <a:pt x="9601" y="24142"/>
                  </a:lnTo>
                  <a:lnTo>
                    <a:pt x="9410" y="23761"/>
                  </a:lnTo>
                  <a:lnTo>
                    <a:pt x="9245" y="23482"/>
                  </a:lnTo>
                  <a:lnTo>
                    <a:pt x="8978" y="23152"/>
                  </a:lnTo>
                  <a:lnTo>
                    <a:pt x="8661" y="22720"/>
                  </a:lnTo>
                  <a:lnTo>
                    <a:pt x="7200" y="21717"/>
                  </a:lnTo>
                  <a:lnTo>
                    <a:pt x="7531" y="21717"/>
                  </a:lnTo>
                  <a:lnTo>
                    <a:pt x="6197" y="21437"/>
                  </a:lnTo>
                  <a:lnTo>
                    <a:pt x="4533" y="21437"/>
                  </a:lnTo>
                  <a:lnTo>
                    <a:pt x="3581" y="21717"/>
                  </a:lnTo>
                  <a:lnTo>
                    <a:pt x="3149" y="21894"/>
                  </a:lnTo>
                  <a:lnTo>
                    <a:pt x="2489" y="22263"/>
                  </a:lnTo>
                  <a:lnTo>
                    <a:pt x="2286" y="22453"/>
                  </a:lnTo>
                  <a:lnTo>
                    <a:pt x="1549" y="23012"/>
                  </a:lnTo>
                  <a:lnTo>
                    <a:pt x="1003" y="23761"/>
                  </a:lnTo>
                  <a:lnTo>
                    <a:pt x="660" y="24460"/>
                  </a:lnTo>
                  <a:lnTo>
                    <a:pt x="266" y="25184"/>
                  </a:lnTo>
                  <a:lnTo>
                    <a:pt x="63" y="26123"/>
                  </a:lnTo>
                  <a:lnTo>
                    <a:pt x="0" y="28181"/>
                  </a:lnTo>
                  <a:lnTo>
                    <a:pt x="215" y="28803"/>
                  </a:lnTo>
                  <a:lnTo>
                    <a:pt x="266" y="28994"/>
                  </a:lnTo>
                  <a:lnTo>
                    <a:pt x="393" y="29552"/>
                  </a:lnTo>
                  <a:lnTo>
                    <a:pt x="812" y="30226"/>
                  </a:lnTo>
                  <a:lnTo>
                    <a:pt x="1143" y="30797"/>
                  </a:lnTo>
                  <a:lnTo>
                    <a:pt x="1244" y="30949"/>
                  </a:lnTo>
                  <a:lnTo>
                    <a:pt x="6057" y="30949"/>
                  </a:lnTo>
                  <a:lnTo>
                    <a:pt x="6057" y="30797"/>
                  </a:lnTo>
                  <a:lnTo>
                    <a:pt x="5257" y="30797"/>
                  </a:lnTo>
                  <a:lnTo>
                    <a:pt x="3568" y="30226"/>
                  </a:lnTo>
                  <a:lnTo>
                    <a:pt x="2895" y="28994"/>
                  </a:lnTo>
                  <a:lnTo>
                    <a:pt x="2476" y="28181"/>
                  </a:lnTo>
                  <a:lnTo>
                    <a:pt x="2438" y="26123"/>
                  </a:lnTo>
                  <a:lnTo>
                    <a:pt x="2616" y="25501"/>
                  </a:lnTo>
                  <a:lnTo>
                    <a:pt x="4546" y="23482"/>
                  </a:lnTo>
                  <a:lnTo>
                    <a:pt x="6413" y="23482"/>
                  </a:lnTo>
                  <a:lnTo>
                    <a:pt x="7454" y="24142"/>
                  </a:lnTo>
                  <a:lnTo>
                    <a:pt x="7848" y="24650"/>
                  </a:lnTo>
                  <a:lnTo>
                    <a:pt x="8013" y="25184"/>
                  </a:lnTo>
                  <a:lnTo>
                    <a:pt x="8115" y="26530"/>
                  </a:lnTo>
                  <a:lnTo>
                    <a:pt x="7797" y="27038"/>
                  </a:lnTo>
                  <a:lnTo>
                    <a:pt x="4699" y="27038"/>
                  </a:lnTo>
                  <a:lnTo>
                    <a:pt x="4572" y="27038"/>
                  </a:lnTo>
                  <a:lnTo>
                    <a:pt x="4572" y="25501"/>
                  </a:lnTo>
                  <a:lnTo>
                    <a:pt x="4711" y="25184"/>
                  </a:lnTo>
                  <a:lnTo>
                    <a:pt x="5130" y="24650"/>
                  </a:lnTo>
                  <a:lnTo>
                    <a:pt x="4826" y="24650"/>
                  </a:lnTo>
                  <a:lnTo>
                    <a:pt x="4025" y="25184"/>
                  </a:lnTo>
                  <a:lnTo>
                    <a:pt x="3962" y="25501"/>
                  </a:lnTo>
                  <a:lnTo>
                    <a:pt x="3835" y="26123"/>
                  </a:lnTo>
                  <a:lnTo>
                    <a:pt x="3746" y="27038"/>
                  </a:lnTo>
                  <a:lnTo>
                    <a:pt x="4102" y="27825"/>
                  </a:lnTo>
                  <a:lnTo>
                    <a:pt x="4368" y="28181"/>
                  </a:lnTo>
                  <a:lnTo>
                    <a:pt x="5016" y="28803"/>
                  </a:lnTo>
                  <a:lnTo>
                    <a:pt x="8128" y="28803"/>
                  </a:lnTo>
                  <a:lnTo>
                    <a:pt x="8851" y="28181"/>
                  </a:lnTo>
                  <a:lnTo>
                    <a:pt x="9042" y="27965"/>
                  </a:lnTo>
                  <a:lnTo>
                    <a:pt x="9144" y="27825"/>
                  </a:lnTo>
                  <a:lnTo>
                    <a:pt x="9804" y="26530"/>
                  </a:lnTo>
                  <a:lnTo>
                    <a:pt x="9893" y="25184"/>
                  </a:lnTo>
                  <a:close/>
                </a:path>
                <a:path w="24129" h="38735">
                  <a:moveTo>
                    <a:pt x="11772" y="18821"/>
                  </a:moveTo>
                  <a:lnTo>
                    <a:pt x="10566" y="19227"/>
                  </a:lnTo>
                  <a:lnTo>
                    <a:pt x="9461" y="19913"/>
                  </a:lnTo>
                  <a:lnTo>
                    <a:pt x="8496" y="20764"/>
                  </a:lnTo>
                  <a:lnTo>
                    <a:pt x="9575" y="21361"/>
                  </a:lnTo>
                  <a:lnTo>
                    <a:pt x="10426" y="22275"/>
                  </a:lnTo>
                  <a:lnTo>
                    <a:pt x="10896" y="23418"/>
                  </a:lnTo>
                  <a:lnTo>
                    <a:pt x="10947" y="23075"/>
                  </a:lnTo>
                  <a:lnTo>
                    <a:pt x="11772" y="18821"/>
                  </a:lnTo>
                  <a:close/>
                </a:path>
                <a:path w="24129" h="38735">
                  <a:moveTo>
                    <a:pt x="12611" y="27101"/>
                  </a:moveTo>
                  <a:lnTo>
                    <a:pt x="12052" y="26733"/>
                  </a:lnTo>
                  <a:lnTo>
                    <a:pt x="11595" y="26212"/>
                  </a:lnTo>
                  <a:lnTo>
                    <a:pt x="11290" y="25603"/>
                  </a:lnTo>
                  <a:lnTo>
                    <a:pt x="11239" y="27609"/>
                  </a:lnTo>
                  <a:lnTo>
                    <a:pt x="10083" y="29311"/>
                  </a:lnTo>
                  <a:lnTo>
                    <a:pt x="8420" y="30187"/>
                  </a:lnTo>
                  <a:lnTo>
                    <a:pt x="8420" y="37884"/>
                  </a:lnTo>
                  <a:lnTo>
                    <a:pt x="8597" y="38265"/>
                  </a:lnTo>
                  <a:lnTo>
                    <a:pt x="8839" y="38608"/>
                  </a:lnTo>
                  <a:lnTo>
                    <a:pt x="11861" y="37299"/>
                  </a:lnTo>
                  <a:lnTo>
                    <a:pt x="11264" y="35433"/>
                  </a:lnTo>
                  <a:lnTo>
                    <a:pt x="12611" y="34848"/>
                  </a:lnTo>
                  <a:lnTo>
                    <a:pt x="12611" y="27101"/>
                  </a:lnTo>
                  <a:close/>
                </a:path>
                <a:path w="24129" h="38735">
                  <a:moveTo>
                    <a:pt x="16954" y="23672"/>
                  </a:moveTo>
                  <a:lnTo>
                    <a:pt x="16090" y="18402"/>
                  </a:lnTo>
                  <a:lnTo>
                    <a:pt x="13309" y="18402"/>
                  </a:lnTo>
                  <a:lnTo>
                    <a:pt x="12446" y="23672"/>
                  </a:lnTo>
                  <a:lnTo>
                    <a:pt x="12446" y="24917"/>
                  </a:lnTo>
                  <a:lnTo>
                    <a:pt x="13449" y="25920"/>
                  </a:lnTo>
                  <a:lnTo>
                    <a:pt x="15938" y="25920"/>
                  </a:lnTo>
                  <a:lnTo>
                    <a:pt x="16954" y="24917"/>
                  </a:lnTo>
                  <a:lnTo>
                    <a:pt x="16954" y="23672"/>
                  </a:lnTo>
                  <a:close/>
                </a:path>
                <a:path w="24129" h="38735">
                  <a:moveTo>
                    <a:pt x="17005" y="1041"/>
                  </a:moveTo>
                  <a:lnTo>
                    <a:pt x="15976" y="0"/>
                  </a:lnTo>
                  <a:lnTo>
                    <a:pt x="13423" y="0"/>
                  </a:lnTo>
                  <a:lnTo>
                    <a:pt x="12395" y="1041"/>
                  </a:lnTo>
                  <a:lnTo>
                    <a:pt x="12395" y="3594"/>
                  </a:lnTo>
                  <a:lnTo>
                    <a:pt x="13423" y="4622"/>
                  </a:lnTo>
                  <a:lnTo>
                    <a:pt x="15976" y="4622"/>
                  </a:lnTo>
                  <a:lnTo>
                    <a:pt x="17005" y="3594"/>
                  </a:lnTo>
                  <a:lnTo>
                    <a:pt x="17005" y="2311"/>
                  </a:lnTo>
                  <a:lnTo>
                    <a:pt x="17005" y="1041"/>
                  </a:lnTo>
                  <a:close/>
                </a:path>
                <a:path w="24129" h="38735">
                  <a:moveTo>
                    <a:pt x="18402" y="9410"/>
                  </a:moveTo>
                  <a:lnTo>
                    <a:pt x="16751" y="7734"/>
                  </a:lnTo>
                  <a:lnTo>
                    <a:pt x="12636" y="7734"/>
                  </a:lnTo>
                  <a:lnTo>
                    <a:pt x="10985" y="9410"/>
                  </a:lnTo>
                  <a:lnTo>
                    <a:pt x="10985" y="13512"/>
                  </a:lnTo>
                  <a:lnTo>
                    <a:pt x="12636" y="15176"/>
                  </a:lnTo>
                  <a:lnTo>
                    <a:pt x="16751" y="15176"/>
                  </a:lnTo>
                  <a:lnTo>
                    <a:pt x="18402" y="13512"/>
                  </a:lnTo>
                  <a:lnTo>
                    <a:pt x="18402" y="11455"/>
                  </a:lnTo>
                  <a:lnTo>
                    <a:pt x="18402" y="9410"/>
                  </a:lnTo>
                  <a:close/>
                </a:path>
                <a:path w="24129" h="38735">
                  <a:moveTo>
                    <a:pt x="23977" y="23685"/>
                  </a:moveTo>
                  <a:lnTo>
                    <a:pt x="21463" y="20066"/>
                  </a:lnTo>
                  <a:lnTo>
                    <a:pt x="17640" y="18796"/>
                  </a:lnTo>
                  <a:lnTo>
                    <a:pt x="18567" y="23863"/>
                  </a:lnTo>
                  <a:lnTo>
                    <a:pt x="18567" y="25234"/>
                  </a:lnTo>
                  <a:lnTo>
                    <a:pt x="17868" y="26416"/>
                  </a:lnTo>
                  <a:lnTo>
                    <a:pt x="16814" y="27101"/>
                  </a:lnTo>
                  <a:lnTo>
                    <a:pt x="16814" y="37884"/>
                  </a:lnTo>
                  <a:lnTo>
                    <a:pt x="16979" y="38277"/>
                  </a:lnTo>
                  <a:lnTo>
                    <a:pt x="17221" y="38608"/>
                  </a:lnTo>
                  <a:lnTo>
                    <a:pt x="20256" y="37299"/>
                  </a:lnTo>
                  <a:lnTo>
                    <a:pt x="19659" y="35433"/>
                  </a:lnTo>
                  <a:lnTo>
                    <a:pt x="20993" y="34848"/>
                  </a:lnTo>
                  <a:lnTo>
                    <a:pt x="20993" y="30137"/>
                  </a:lnTo>
                  <a:lnTo>
                    <a:pt x="23977" y="31064"/>
                  </a:lnTo>
                  <a:lnTo>
                    <a:pt x="23977" y="23685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3" name="object 8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29512" y="1591719"/>
              <a:ext cx="84118" cy="111770"/>
            </a:xfrm>
            <a:prstGeom prst="rect">
              <a:avLst/>
            </a:prstGeom>
          </p:spPr>
        </p:pic>
        <p:sp>
          <p:nvSpPr>
            <p:cNvPr id="84" name="object 84"/>
            <p:cNvSpPr/>
            <p:nvPr/>
          </p:nvSpPr>
          <p:spPr>
            <a:xfrm>
              <a:off x="4416780" y="1451876"/>
              <a:ext cx="40640" cy="120014"/>
            </a:xfrm>
            <a:custGeom>
              <a:avLst/>
              <a:gdLst/>
              <a:ahLst/>
              <a:cxnLst/>
              <a:rect l="l" t="t" r="r" b="b"/>
              <a:pathLst>
                <a:path w="40639" h="120015">
                  <a:moveTo>
                    <a:pt x="29679" y="48564"/>
                  </a:moveTo>
                  <a:lnTo>
                    <a:pt x="26035" y="48323"/>
                  </a:lnTo>
                  <a:lnTo>
                    <a:pt x="25196" y="60833"/>
                  </a:lnTo>
                  <a:lnTo>
                    <a:pt x="16306" y="60223"/>
                  </a:lnTo>
                  <a:lnTo>
                    <a:pt x="17106" y="48514"/>
                  </a:lnTo>
                  <a:lnTo>
                    <a:pt x="13436" y="48272"/>
                  </a:lnTo>
                  <a:lnTo>
                    <a:pt x="12649" y="59982"/>
                  </a:lnTo>
                  <a:lnTo>
                    <a:pt x="3924" y="59385"/>
                  </a:lnTo>
                  <a:lnTo>
                    <a:pt x="4749" y="47269"/>
                  </a:lnTo>
                  <a:lnTo>
                    <a:pt x="1092" y="47015"/>
                  </a:lnTo>
                  <a:lnTo>
                    <a:pt x="0" y="63233"/>
                  </a:lnTo>
                  <a:lnTo>
                    <a:pt x="28562" y="65163"/>
                  </a:lnTo>
                  <a:lnTo>
                    <a:pt x="29679" y="48564"/>
                  </a:lnTo>
                  <a:close/>
                </a:path>
                <a:path w="40639" h="120015">
                  <a:moveTo>
                    <a:pt x="31013" y="103200"/>
                  </a:moveTo>
                  <a:lnTo>
                    <a:pt x="30886" y="102285"/>
                  </a:lnTo>
                  <a:lnTo>
                    <a:pt x="635" y="94475"/>
                  </a:lnTo>
                  <a:lnTo>
                    <a:pt x="1231" y="98513"/>
                  </a:lnTo>
                  <a:lnTo>
                    <a:pt x="22390" y="104063"/>
                  </a:lnTo>
                  <a:lnTo>
                    <a:pt x="3721" y="115519"/>
                  </a:lnTo>
                  <a:lnTo>
                    <a:pt x="4330" y="119608"/>
                  </a:lnTo>
                  <a:lnTo>
                    <a:pt x="31013" y="103200"/>
                  </a:lnTo>
                  <a:close/>
                </a:path>
                <a:path w="40639" h="120015">
                  <a:moveTo>
                    <a:pt x="40525" y="1244"/>
                  </a:moveTo>
                  <a:lnTo>
                    <a:pt x="37172" y="2476"/>
                  </a:lnTo>
                  <a:lnTo>
                    <a:pt x="35763" y="2908"/>
                  </a:lnTo>
                  <a:lnTo>
                    <a:pt x="30848" y="4254"/>
                  </a:lnTo>
                  <a:lnTo>
                    <a:pt x="28917" y="4876"/>
                  </a:lnTo>
                  <a:lnTo>
                    <a:pt x="26428" y="5981"/>
                  </a:lnTo>
                  <a:lnTo>
                    <a:pt x="25298" y="6680"/>
                  </a:lnTo>
                  <a:lnTo>
                    <a:pt x="24561" y="7315"/>
                  </a:lnTo>
                  <a:lnTo>
                    <a:pt x="24447" y="5981"/>
                  </a:lnTo>
                  <a:lnTo>
                    <a:pt x="24371" y="5524"/>
                  </a:lnTo>
                  <a:lnTo>
                    <a:pt x="24180" y="5016"/>
                  </a:lnTo>
                  <a:lnTo>
                    <a:pt x="24066" y="4749"/>
                  </a:lnTo>
                  <a:lnTo>
                    <a:pt x="23977" y="4508"/>
                  </a:lnTo>
                  <a:lnTo>
                    <a:pt x="23876" y="4254"/>
                  </a:lnTo>
                  <a:lnTo>
                    <a:pt x="22009" y="1968"/>
                  </a:lnTo>
                  <a:lnTo>
                    <a:pt x="21183" y="1447"/>
                  </a:lnTo>
                  <a:lnTo>
                    <a:pt x="21183" y="9486"/>
                  </a:lnTo>
                  <a:lnTo>
                    <a:pt x="21056" y="10287"/>
                  </a:lnTo>
                  <a:lnTo>
                    <a:pt x="21018" y="10515"/>
                  </a:lnTo>
                  <a:lnTo>
                    <a:pt x="20002" y="14008"/>
                  </a:lnTo>
                  <a:lnTo>
                    <a:pt x="11315" y="11468"/>
                  </a:lnTo>
                  <a:lnTo>
                    <a:pt x="12166" y="8521"/>
                  </a:lnTo>
                  <a:lnTo>
                    <a:pt x="12217" y="8356"/>
                  </a:lnTo>
                  <a:lnTo>
                    <a:pt x="12776" y="7023"/>
                  </a:lnTo>
                  <a:lnTo>
                    <a:pt x="13741" y="5651"/>
                  </a:lnTo>
                  <a:lnTo>
                    <a:pt x="13830" y="5524"/>
                  </a:lnTo>
                  <a:lnTo>
                    <a:pt x="14516" y="5016"/>
                  </a:lnTo>
                  <a:lnTo>
                    <a:pt x="16192" y="4508"/>
                  </a:lnTo>
                  <a:lnTo>
                    <a:pt x="17043" y="4508"/>
                  </a:lnTo>
                  <a:lnTo>
                    <a:pt x="21183" y="9486"/>
                  </a:lnTo>
                  <a:lnTo>
                    <a:pt x="21183" y="1447"/>
                  </a:lnTo>
                  <a:lnTo>
                    <a:pt x="20878" y="1244"/>
                  </a:lnTo>
                  <a:lnTo>
                    <a:pt x="21043" y="1244"/>
                  </a:lnTo>
                  <a:lnTo>
                    <a:pt x="16789" y="0"/>
                  </a:lnTo>
                  <a:lnTo>
                    <a:pt x="14681" y="279"/>
                  </a:lnTo>
                  <a:lnTo>
                    <a:pt x="10972" y="2743"/>
                  </a:lnTo>
                  <a:lnTo>
                    <a:pt x="9639" y="4749"/>
                  </a:lnTo>
                  <a:lnTo>
                    <a:pt x="6946" y="14008"/>
                  </a:lnTo>
                  <a:lnTo>
                    <a:pt x="6819" y="14427"/>
                  </a:lnTo>
                  <a:lnTo>
                    <a:pt x="34328" y="22466"/>
                  </a:lnTo>
                  <a:lnTo>
                    <a:pt x="35483" y="18516"/>
                  </a:lnTo>
                  <a:lnTo>
                    <a:pt x="23507" y="15024"/>
                  </a:lnTo>
                  <a:lnTo>
                    <a:pt x="23685" y="14427"/>
                  </a:lnTo>
                  <a:lnTo>
                    <a:pt x="35953" y="7023"/>
                  </a:lnTo>
                  <a:lnTo>
                    <a:pt x="35788" y="7023"/>
                  </a:lnTo>
                  <a:lnTo>
                    <a:pt x="36779" y="6680"/>
                  </a:lnTo>
                  <a:lnTo>
                    <a:pt x="38989" y="5981"/>
                  </a:lnTo>
                  <a:lnTo>
                    <a:pt x="39141" y="5981"/>
                  </a:lnTo>
                  <a:lnTo>
                    <a:pt x="40525" y="1244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5" name="object 8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43802" y="1335076"/>
              <a:ext cx="76652" cy="95032"/>
            </a:xfrm>
            <a:prstGeom prst="rect">
              <a:avLst/>
            </a:prstGeom>
          </p:spPr>
        </p:pic>
        <p:sp>
          <p:nvSpPr>
            <p:cNvPr id="86" name="object 86"/>
            <p:cNvSpPr/>
            <p:nvPr/>
          </p:nvSpPr>
          <p:spPr>
            <a:xfrm>
              <a:off x="4540389" y="1293748"/>
              <a:ext cx="119380" cy="52705"/>
            </a:xfrm>
            <a:custGeom>
              <a:avLst/>
              <a:gdLst/>
              <a:ahLst/>
              <a:cxnLst/>
              <a:rect l="l" t="t" r="r" b="b"/>
              <a:pathLst>
                <a:path w="119379" h="52705">
                  <a:moveTo>
                    <a:pt x="27546" y="39166"/>
                  </a:moveTo>
                  <a:lnTo>
                    <a:pt x="22783" y="35496"/>
                  </a:lnTo>
                  <a:lnTo>
                    <a:pt x="13233" y="28130"/>
                  </a:lnTo>
                  <a:lnTo>
                    <a:pt x="13233" y="33083"/>
                  </a:lnTo>
                  <a:lnTo>
                    <a:pt x="5384" y="37312"/>
                  </a:lnTo>
                  <a:lnTo>
                    <a:pt x="4229" y="26136"/>
                  </a:lnTo>
                  <a:lnTo>
                    <a:pt x="13233" y="33083"/>
                  </a:lnTo>
                  <a:lnTo>
                    <a:pt x="13233" y="28130"/>
                  </a:lnTo>
                  <a:lnTo>
                    <a:pt x="10655" y="26136"/>
                  </a:lnTo>
                  <a:lnTo>
                    <a:pt x="2552" y="19888"/>
                  </a:lnTo>
                  <a:lnTo>
                    <a:pt x="0" y="21259"/>
                  </a:lnTo>
                  <a:lnTo>
                    <a:pt x="2857" y="52476"/>
                  </a:lnTo>
                  <a:lnTo>
                    <a:pt x="6565" y="50482"/>
                  </a:lnTo>
                  <a:lnTo>
                    <a:pt x="5689" y="41300"/>
                  </a:lnTo>
                  <a:lnTo>
                    <a:pt x="13081" y="37312"/>
                  </a:lnTo>
                  <a:lnTo>
                    <a:pt x="16446" y="35496"/>
                  </a:lnTo>
                  <a:lnTo>
                    <a:pt x="23850" y="41160"/>
                  </a:lnTo>
                  <a:lnTo>
                    <a:pt x="27546" y="39166"/>
                  </a:lnTo>
                  <a:close/>
                </a:path>
                <a:path w="119379" h="52705">
                  <a:moveTo>
                    <a:pt x="63931" y="21551"/>
                  </a:moveTo>
                  <a:lnTo>
                    <a:pt x="62420" y="16230"/>
                  </a:lnTo>
                  <a:lnTo>
                    <a:pt x="60020" y="14147"/>
                  </a:lnTo>
                  <a:lnTo>
                    <a:pt x="50990" y="11747"/>
                  </a:lnTo>
                  <a:lnTo>
                    <a:pt x="49784" y="11264"/>
                  </a:lnTo>
                  <a:lnTo>
                    <a:pt x="48158" y="10172"/>
                  </a:lnTo>
                  <a:lnTo>
                    <a:pt x="47637" y="9486"/>
                  </a:lnTo>
                  <a:lnTo>
                    <a:pt x="47142" y="7734"/>
                  </a:lnTo>
                  <a:lnTo>
                    <a:pt x="47332" y="6845"/>
                  </a:lnTo>
                  <a:lnTo>
                    <a:pt x="48666" y="5181"/>
                  </a:lnTo>
                  <a:lnTo>
                    <a:pt x="49631" y="4584"/>
                  </a:lnTo>
                  <a:lnTo>
                    <a:pt x="53213" y="3581"/>
                  </a:lnTo>
                  <a:lnTo>
                    <a:pt x="55626" y="3924"/>
                  </a:lnTo>
                  <a:lnTo>
                    <a:pt x="58153" y="5270"/>
                  </a:lnTo>
                  <a:lnTo>
                    <a:pt x="56883" y="800"/>
                  </a:lnTo>
                  <a:lnTo>
                    <a:pt x="54597" y="38"/>
                  </a:lnTo>
                  <a:lnTo>
                    <a:pt x="52298" y="0"/>
                  </a:lnTo>
                  <a:lnTo>
                    <a:pt x="47586" y="1320"/>
                  </a:lnTo>
                  <a:lnTo>
                    <a:pt x="45821" y="2552"/>
                  </a:lnTo>
                  <a:lnTo>
                    <a:pt x="43573" y="6121"/>
                  </a:lnTo>
                  <a:lnTo>
                    <a:pt x="43319" y="8102"/>
                  </a:lnTo>
                  <a:lnTo>
                    <a:pt x="44348" y="11722"/>
                  </a:lnTo>
                  <a:lnTo>
                    <a:pt x="45110" y="12890"/>
                  </a:lnTo>
                  <a:lnTo>
                    <a:pt x="47332" y="14655"/>
                  </a:lnTo>
                  <a:lnTo>
                    <a:pt x="48983" y="15417"/>
                  </a:lnTo>
                  <a:lnTo>
                    <a:pt x="54711" y="17005"/>
                  </a:lnTo>
                  <a:lnTo>
                    <a:pt x="57556" y="17830"/>
                  </a:lnTo>
                  <a:lnTo>
                    <a:pt x="59220" y="19075"/>
                  </a:lnTo>
                  <a:lnTo>
                    <a:pt x="59994" y="21793"/>
                  </a:lnTo>
                  <a:lnTo>
                    <a:pt x="59817" y="22771"/>
                  </a:lnTo>
                  <a:lnTo>
                    <a:pt x="58559" y="24612"/>
                  </a:lnTo>
                  <a:lnTo>
                    <a:pt x="57632" y="25247"/>
                  </a:lnTo>
                  <a:lnTo>
                    <a:pt x="53594" y="26390"/>
                  </a:lnTo>
                  <a:lnTo>
                    <a:pt x="50736" y="25742"/>
                  </a:lnTo>
                  <a:lnTo>
                    <a:pt x="47840" y="23647"/>
                  </a:lnTo>
                  <a:lnTo>
                    <a:pt x="49263" y="28651"/>
                  </a:lnTo>
                  <a:lnTo>
                    <a:pt x="51968" y="29692"/>
                  </a:lnTo>
                  <a:lnTo>
                    <a:pt x="54698" y="29832"/>
                  </a:lnTo>
                  <a:lnTo>
                    <a:pt x="59791" y="28397"/>
                  </a:lnTo>
                  <a:lnTo>
                    <a:pt x="61518" y="27152"/>
                  </a:lnTo>
                  <a:lnTo>
                    <a:pt x="63690" y="23558"/>
                  </a:lnTo>
                  <a:lnTo>
                    <a:pt x="63931" y="21551"/>
                  </a:lnTo>
                  <a:close/>
                </a:path>
                <a:path w="119379" h="52705">
                  <a:moveTo>
                    <a:pt x="119176" y="4318"/>
                  </a:moveTo>
                  <a:lnTo>
                    <a:pt x="119075" y="3746"/>
                  </a:lnTo>
                  <a:lnTo>
                    <a:pt x="118643" y="2667"/>
                  </a:lnTo>
                  <a:lnTo>
                    <a:pt x="118338" y="2197"/>
                  </a:lnTo>
                  <a:lnTo>
                    <a:pt x="117944" y="1803"/>
                  </a:lnTo>
                  <a:lnTo>
                    <a:pt x="117563" y="1397"/>
                  </a:lnTo>
                  <a:lnTo>
                    <a:pt x="117106" y="1079"/>
                  </a:lnTo>
                  <a:lnTo>
                    <a:pt x="116052" y="596"/>
                  </a:lnTo>
                  <a:lnTo>
                    <a:pt x="115481" y="469"/>
                  </a:lnTo>
                  <a:lnTo>
                    <a:pt x="114871" y="457"/>
                  </a:lnTo>
                  <a:lnTo>
                    <a:pt x="114274" y="444"/>
                  </a:lnTo>
                  <a:lnTo>
                    <a:pt x="110337" y="5410"/>
                  </a:lnTo>
                  <a:lnTo>
                    <a:pt x="110451" y="5981"/>
                  </a:lnTo>
                  <a:lnTo>
                    <a:pt x="115341" y="9283"/>
                  </a:lnTo>
                  <a:lnTo>
                    <a:pt x="115912" y="9182"/>
                  </a:lnTo>
                  <a:lnTo>
                    <a:pt x="119164" y="5549"/>
                  </a:lnTo>
                  <a:lnTo>
                    <a:pt x="119176" y="4318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7" name="object 8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03418" y="1294370"/>
              <a:ext cx="155369" cy="122146"/>
            </a:xfrm>
            <a:prstGeom prst="rect">
              <a:avLst/>
            </a:prstGeom>
          </p:spPr>
        </p:pic>
        <p:sp>
          <p:nvSpPr>
            <p:cNvPr id="88" name="object 88"/>
            <p:cNvSpPr/>
            <p:nvPr/>
          </p:nvSpPr>
          <p:spPr>
            <a:xfrm>
              <a:off x="4845456" y="1435912"/>
              <a:ext cx="48260" cy="105410"/>
            </a:xfrm>
            <a:custGeom>
              <a:avLst/>
              <a:gdLst/>
              <a:ahLst/>
              <a:cxnLst/>
              <a:rect l="l" t="t" r="r" b="b"/>
              <a:pathLst>
                <a:path w="48260" h="105409">
                  <a:moveTo>
                    <a:pt x="32283" y="3937"/>
                  </a:moveTo>
                  <a:lnTo>
                    <a:pt x="31330" y="1155"/>
                  </a:lnTo>
                  <a:lnTo>
                    <a:pt x="25958" y="965"/>
                  </a:lnTo>
                  <a:lnTo>
                    <a:pt x="25958" y="4724"/>
                  </a:lnTo>
                  <a:lnTo>
                    <a:pt x="17919" y="12763"/>
                  </a:lnTo>
                  <a:lnTo>
                    <a:pt x="14833" y="4724"/>
                  </a:lnTo>
                  <a:lnTo>
                    <a:pt x="14719" y="4445"/>
                  </a:lnTo>
                  <a:lnTo>
                    <a:pt x="25958" y="4724"/>
                  </a:lnTo>
                  <a:lnTo>
                    <a:pt x="25958" y="965"/>
                  </a:lnTo>
                  <a:lnTo>
                    <a:pt x="0" y="0"/>
                  </a:lnTo>
                  <a:lnTo>
                    <a:pt x="1511" y="3937"/>
                  </a:lnTo>
                  <a:lnTo>
                    <a:pt x="10731" y="4229"/>
                  </a:lnTo>
                  <a:lnTo>
                    <a:pt x="15113" y="15646"/>
                  </a:lnTo>
                  <a:lnTo>
                    <a:pt x="8559" y="22263"/>
                  </a:lnTo>
                  <a:lnTo>
                    <a:pt x="10058" y="26174"/>
                  </a:lnTo>
                  <a:lnTo>
                    <a:pt x="23469" y="12763"/>
                  </a:lnTo>
                  <a:lnTo>
                    <a:pt x="31775" y="4445"/>
                  </a:lnTo>
                  <a:lnTo>
                    <a:pt x="32283" y="3937"/>
                  </a:lnTo>
                  <a:close/>
                </a:path>
                <a:path w="48260" h="105409">
                  <a:moveTo>
                    <a:pt x="46329" y="60655"/>
                  </a:moveTo>
                  <a:lnTo>
                    <a:pt x="42405" y="37033"/>
                  </a:lnTo>
                  <a:lnTo>
                    <a:pt x="38798" y="37630"/>
                  </a:lnTo>
                  <a:lnTo>
                    <a:pt x="40411" y="47332"/>
                  </a:lnTo>
                  <a:lnTo>
                    <a:pt x="15697" y="51435"/>
                  </a:lnTo>
                  <a:lnTo>
                    <a:pt x="16370" y="55511"/>
                  </a:lnTo>
                  <a:lnTo>
                    <a:pt x="41097" y="51396"/>
                  </a:lnTo>
                  <a:lnTo>
                    <a:pt x="42735" y="61252"/>
                  </a:lnTo>
                  <a:lnTo>
                    <a:pt x="46329" y="60655"/>
                  </a:lnTo>
                  <a:close/>
                </a:path>
                <a:path w="48260" h="105409">
                  <a:moveTo>
                    <a:pt x="47675" y="88912"/>
                  </a:moveTo>
                  <a:lnTo>
                    <a:pt x="19062" y="87947"/>
                  </a:lnTo>
                  <a:lnTo>
                    <a:pt x="18516" y="104584"/>
                  </a:lnTo>
                  <a:lnTo>
                    <a:pt x="22161" y="104711"/>
                  </a:lnTo>
                  <a:lnTo>
                    <a:pt x="22580" y="92176"/>
                  </a:lnTo>
                  <a:lnTo>
                    <a:pt x="31483" y="92481"/>
                  </a:lnTo>
                  <a:lnTo>
                    <a:pt x="31089" y="104203"/>
                  </a:lnTo>
                  <a:lnTo>
                    <a:pt x="34759" y="104330"/>
                  </a:lnTo>
                  <a:lnTo>
                    <a:pt x="35153" y="92595"/>
                  </a:lnTo>
                  <a:lnTo>
                    <a:pt x="43891" y="92887"/>
                  </a:lnTo>
                  <a:lnTo>
                    <a:pt x="43484" y="105029"/>
                  </a:lnTo>
                  <a:lnTo>
                    <a:pt x="47129" y="105156"/>
                  </a:lnTo>
                  <a:lnTo>
                    <a:pt x="47675" y="88912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9" name="object 8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797541" y="1563956"/>
              <a:ext cx="91205" cy="134928"/>
            </a:xfrm>
            <a:prstGeom prst="rect">
              <a:avLst/>
            </a:prstGeom>
          </p:spPr>
        </p:pic>
        <p:sp>
          <p:nvSpPr>
            <p:cNvPr id="90" name="object 90"/>
            <p:cNvSpPr/>
            <p:nvPr/>
          </p:nvSpPr>
          <p:spPr>
            <a:xfrm>
              <a:off x="4543577" y="1717217"/>
              <a:ext cx="222250" cy="43815"/>
            </a:xfrm>
            <a:custGeom>
              <a:avLst/>
              <a:gdLst/>
              <a:ahLst/>
              <a:cxnLst/>
              <a:rect l="l" t="t" r="r" b="b"/>
              <a:pathLst>
                <a:path w="222250" h="43814">
                  <a:moveTo>
                    <a:pt x="8890" y="4292"/>
                  </a:moveTo>
                  <a:lnTo>
                    <a:pt x="6565" y="584"/>
                  </a:lnTo>
                  <a:lnTo>
                    <a:pt x="6032" y="292"/>
                  </a:lnTo>
                  <a:lnTo>
                    <a:pt x="5486" y="127"/>
                  </a:lnTo>
                  <a:lnTo>
                    <a:pt x="4318" y="0"/>
                  </a:lnTo>
                  <a:lnTo>
                    <a:pt x="3746" y="50"/>
                  </a:lnTo>
                  <a:lnTo>
                    <a:pt x="0" y="4610"/>
                  </a:lnTo>
                  <a:lnTo>
                    <a:pt x="63" y="5168"/>
                  </a:lnTo>
                  <a:lnTo>
                    <a:pt x="4610" y="8890"/>
                  </a:lnTo>
                  <a:lnTo>
                    <a:pt x="5168" y="8839"/>
                  </a:lnTo>
                  <a:lnTo>
                    <a:pt x="8775" y="5448"/>
                  </a:lnTo>
                  <a:lnTo>
                    <a:pt x="8890" y="4292"/>
                  </a:lnTo>
                  <a:close/>
                </a:path>
                <a:path w="222250" h="43814">
                  <a:moveTo>
                    <a:pt x="58940" y="8559"/>
                  </a:moveTo>
                  <a:lnTo>
                    <a:pt x="54978" y="7493"/>
                  </a:lnTo>
                  <a:lnTo>
                    <a:pt x="47523" y="35166"/>
                  </a:lnTo>
                  <a:lnTo>
                    <a:pt x="51485" y="36233"/>
                  </a:lnTo>
                  <a:lnTo>
                    <a:pt x="58940" y="8559"/>
                  </a:lnTo>
                  <a:close/>
                </a:path>
                <a:path w="222250" h="43814">
                  <a:moveTo>
                    <a:pt x="99352" y="14935"/>
                  </a:moveTo>
                  <a:lnTo>
                    <a:pt x="86677" y="13830"/>
                  </a:lnTo>
                  <a:lnTo>
                    <a:pt x="85382" y="28689"/>
                  </a:lnTo>
                  <a:lnTo>
                    <a:pt x="85991" y="28473"/>
                  </a:lnTo>
                  <a:lnTo>
                    <a:pt x="87109" y="28435"/>
                  </a:lnTo>
                  <a:lnTo>
                    <a:pt x="90627" y="28740"/>
                  </a:lnTo>
                  <a:lnTo>
                    <a:pt x="92163" y="29387"/>
                  </a:lnTo>
                  <a:lnTo>
                    <a:pt x="94513" y="31635"/>
                  </a:lnTo>
                  <a:lnTo>
                    <a:pt x="95046" y="32956"/>
                  </a:lnTo>
                  <a:lnTo>
                    <a:pt x="94780" y="35928"/>
                  </a:lnTo>
                  <a:lnTo>
                    <a:pt x="94094" y="37109"/>
                  </a:lnTo>
                  <a:lnTo>
                    <a:pt x="91592" y="38900"/>
                  </a:lnTo>
                  <a:lnTo>
                    <a:pt x="90106" y="39281"/>
                  </a:lnTo>
                  <a:lnTo>
                    <a:pt x="86423" y="38963"/>
                  </a:lnTo>
                  <a:lnTo>
                    <a:pt x="84467" y="38112"/>
                  </a:lnTo>
                  <a:lnTo>
                    <a:pt x="82524" y="36601"/>
                  </a:lnTo>
                  <a:lnTo>
                    <a:pt x="82156" y="40805"/>
                  </a:lnTo>
                  <a:lnTo>
                    <a:pt x="84239" y="42113"/>
                  </a:lnTo>
                  <a:lnTo>
                    <a:pt x="86448" y="42875"/>
                  </a:lnTo>
                  <a:lnTo>
                    <a:pt x="91567" y="43319"/>
                  </a:lnTo>
                  <a:lnTo>
                    <a:pt x="93929" y="42672"/>
                  </a:lnTo>
                  <a:lnTo>
                    <a:pt x="97751" y="39624"/>
                  </a:lnTo>
                  <a:lnTo>
                    <a:pt x="98818" y="37515"/>
                  </a:lnTo>
                  <a:lnTo>
                    <a:pt x="99288" y="32219"/>
                  </a:lnTo>
                  <a:lnTo>
                    <a:pt x="98577" y="29997"/>
                  </a:lnTo>
                  <a:lnTo>
                    <a:pt x="95300" y="26327"/>
                  </a:lnTo>
                  <a:lnTo>
                    <a:pt x="93103" y="25285"/>
                  </a:lnTo>
                  <a:lnTo>
                    <a:pt x="90335" y="25044"/>
                  </a:lnTo>
                  <a:lnTo>
                    <a:pt x="89446" y="25006"/>
                  </a:lnTo>
                  <a:lnTo>
                    <a:pt x="90081" y="17792"/>
                  </a:lnTo>
                  <a:lnTo>
                    <a:pt x="99034" y="18580"/>
                  </a:lnTo>
                  <a:lnTo>
                    <a:pt x="99352" y="14935"/>
                  </a:lnTo>
                  <a:close/>
                </a:path>
                <a:path w="222250" h="43814">
                  <a:moveTo>
                    <a:pt x="138747" y="36512"/>
                  </a:moveTo>
                  <a:lnTo>
                    <a:pt x="133858" y="27597"/>
                  </a:lnTo>
                  <a:lnTo>
                    <a:pt x="135077" y="26784"/>
                  </a:lnTo>
                  <a:lnTo>
                    <a:pt x="135940" y="25844"/>
                  </a:lnTo>
                  <a:lnTo>
                    <a:pt x="136931" y="23774"/>
                  </a:lnTo>
                  <a:lnTo>
                    <a:pt x="137121" y="22529"/>
                  </a:lnTo>
                  <a:lnTo>
                    <a:pt x="136791" y="18707"/>
                  </a:lnTo>
                  <a:lnTo>
                    <a:pt x="135877" y="16891"/>
                  </a:lnTo>
                  <a:lnTo>
                    <a:pt x="132588" y="14401"/>
                  </a:lnTo>
                  <a:lnTo>
                    <a:pt x="130454" y="13893"/>
                  </a:lnTo>
                  <a:lnTo>
                    <a:pt x="125869" y="14287"/>
                  </a:lnTo>
                  <a:lnTo>
                    <a:pt x="124091" y="14859"/>
                  </a:lnTo>
                  <a:lnTo>
                    <a:pt x="122491" y="15836"/>
                  </a:lnTo>
                  <a:lnTo>
                    <a:pt x="122834" y="19748"/>
                  </a:lnTo>
                  <a:lnTo>
                    <a:pt x="124574" y="18656"/>
                  </a:lnTo>
                  <a:lnTo>
                    <a:pt x="126174" y="18059"/>
                  </a:lnTo>
                  <a:lnTo>
                    <a:pt x="133083" y="23177"/>
                  </a:lnTo>
                  <a:lnTo>
                    <a:pt x="132702" y="24282"/>
                  </a:lnTo>
                  <a:lnTo>
                    <a:pt x="130962" y="25920"/>
                  </a:lnTo>
                  <a:lnTo>
                    <a:pt x="129641" y="26403"/>
                  </a:lnTo>
                  <a:lnTo>
                    <a:pt x="127609" y="26581"/>
                  </a:lnTo>
                  <a:lnTo>
                    <a:pt x="127927" y="30340"/>
                  </a:lnTo>
                  <a:lnTo>
                    <a:pt x="134442" y="35877"/>
                  </a:lnTo>
                  <a:lnTo>
                    <a:pt x="134124" y="36995"/>
                  </a:lnTo>
                  <a:lnTo>
                    <a:pt x="132588" y="38773"/>
                  </a:lnTo>
                  <a:lnTo>
                    <a:pt x="131508" y="39281"/>
                  </a:lnTo>
                  <a:lnTo>
                    <a:pt x="128104" y="39573"/>
                  </a:lnTo>
                  <a:lnTo>
                    <a:pt x="125958" y="39077"/>
                  </a:lnTo>
                  <a:lnTo>
                    <a:pt x="123685" y="37922"/>
                  </a:lnTo>
                  <a:lnTo>
                    <a:pt x="124066" y="42379"/>
                  </a:lnTo>
                  <a:lnTo>
                    <a:pt x="126187" y="43256"/>
                  </a:lnTo>
                  <a:lnTo>
                    <a:pt x="128308" y="43599"/>
                  </a:lnTo>
                  <a:lnTo>
                    <a:pt x="133019" y="43192"/>
                  </a:lnTo>
                  <a:lnTo>
                    <a:pt x="135039" y="42189"/>
                  </a:lnTo>
                  <a:lnTo>
                    <a:pt x="138087" y="38646"/>
                  </a:lnTo>
                  <a:lnTo>
                    <a:pt x="138747" y="36512"/>
                  </a:lnTo>
                  <a:close/>
                </a:path>
                <a:path w="222250" h="43814">
                  <a:moveTo>
                    <a:pt x="174485" y="35331"/>
                  </a:moveTo>
                  <a:lnTo>
                    <a:pt x="167106" y="7632"/>
                  </a:lnTo>
                  <a:lnTo>
                    <a:pt x="163144" y="8686"/>
                  </a:lnTo>
                  <a:lnTo>
                    <a:pt x="170522" y="36385"/>
                  </a:lnTo>
                  <a:lnTo>
                    <a:pt x="174485" y="35331"/>
                  </a:lnTo>
                  <a:close/>
                </a:path>
                <a:path w="222250" h="43814">
                  <a:moveTo>
                    <a:pt x="221729" y="5092"/>
                  </a:moveTo>
                  <a:lnTo>
                    <a:pt x="217474" y="469"/>
                  </a:lnTo>
                  <a:lnTo>
                    <a:pt x="216331" y="558"/>
                  </a:lnTo>
                  <a:lnTo>
                    <a:pt x="215773" y="723"/>
                  </a:lnTo>
                  <a:lnTo>
                    <a:pt x="215226" y="1016"/>
                  </a:lnTo>
                  <a:lnTo>
                    <a:pt x="214693" y="1295"/>
                  </a:lnTo>
                  <a:lnTo>
                    <a:pt x="212839" y="4724"/>
                  </a:lnTo>
                  <a:lnTo>
                    <a:pt x="212928" y="5892"/>
                  </a:lnTo>
                  <a:lnTo>
                    <a:pt x="217131" y="9347"/>
                  </a:lnTo>
                  <a:lnTo>
                    <a:pt x="218313" y="9245"/>
                  </a:lnTo>
                  <a:lnTo>
                    <a:pt x="221678" y="5651"/>
                  </a:lnTo>
                  <a:lnTo>
                    <a:pt x="221729" y="5092"/>
                  </a:lnTo>
                  <a:close/>
                </a:path>
              </a:pathLst>
            </a:custGeom>
            <a:solidFill>
              <a:srgbClr val="1317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4625780" y="1353952"/>
              <a:ext cx="58419" cy="20955"/>
            </a:xfrm>
            <a:custGeom>
              <a:avLst/>
              <a:gdLst/>
              <a:ahLst/>
              <a:cxnLst/>
              <a:rect l="l" t="t" r="r" b="b"/>
              <a:pathLst>
                <a:path w="58420" h="20955">
                  <a:moveTo>
                    <a:pt x="36461" y="20104"/>
                  </a:moveTo>
                  <a:lnTo>
                    <a:pt x="22096" y="20104"/>
                  </a:lnTo>
                  <a:lnTo>
                    <a:pt x="24218" y="20370"/>
                  </a:lnTo>
                  <a:lnTo>
                    <a:pt x="26657" y="20586"/>
                  </a:lnTo>
                  <a:lnTo>
                    <a:pt x="31800" y="20586"/>
                  </a:lnTo>
                  <a:lnTo>
                    <a:pt x="34328" y="20370"/>
                  </a:lnTo>
                  <a:lnTo>
                    <a:pt x="36461" y="20104"/>
                  </a:lnTo>
                  <a:close/>
                </a:path>
                <a:path w="58420" h="20955">
                  <a:moveTo>
                    <a:pt x="7870" y="2133"/>
                  </a:moveTo>
                  <a:lnTo>
                    <a:pt x="7728" y="2133"/>
                  </a:lnTo>
                  <a:lnTo>
                    <a:pt x="3670" y="3975"/>
                  </a:lnTo>
                  <a:lnTo>
                    <a:pt x="0" y="11620"/>
                  </a:lnTo>
                  <a:lnTo>
                    <a:pt x="1028" y="17043"/>
                  </a:lnTo>
                  <a:lnTo>
                    <a:pt x="8039" y="19926"/>
                  </a:lnTo>
                  <a:lnTo>
                    <a:pt x="11620" y="20104"/>
                  </a:lnTo>
                  <a:lnTo>
                    <a:pt x="46583" y="20104"/>
                  </a:lnTo>
                  <a:lnTo>
                    <a:pt x="50164" y="19926"/>
                  </a:lnTo>
                  <a:lnTo>
                    <a:pt x="57162" y="17043"/>
                  </a:lnTo>
                  <a:lnTo>
                    <a:pt x="58204" y="11620"/>
                  </a:lnTo>
                  <a:lnTo>
                    <a:pt x="54533" y="3975"/>
                  </a:lnTo>
                  <a:lnTo>
                    <a:pt x="52479" y="3035"/>
                  </a:lnTo>
                  <a:lnTo>
                    <a:pt x="10909" y="3035"/>
                  </a:lnTo>
                  <a:lnTo>
                    <a:pt x="7870" y="2133"/>
                  </a:lnTo>
                  <a:close/>
                </a:path>
                <a:path w="58420" h="20955">
                  <a:moveTo>
                    <a:pt x="36715" y="0"/>
                  </a:moveTo>
                  <a:lnTo>
                    <a:pt x="21539" y="0"/>
                  </a:lnTo>
                  <a:lnTo>
                    <a:pt x="15248" y="1155"/>
                  </a:lnTo>
                  <a:lnTo>
                    <a:pt x="10909" y="3035"/>
                  </a:lnTo>
                  <a:lnTo>
                    <a:pt x="47396" y="3035"/>
                  </a:lnTo>
                  <a:lnTo>
                    <a:pt x="42989" y="1155"/>
                  </a:lnTo>
                  <a:lnTo>
                    <a:pt x="36715" y="0"/>
                  </a:lnTo>
                  <a:close/>
                </a:path>
                <a:path w="58420" h="20955">
                  <a:moveTo>
                    <a:pt x="50507" y="2133"/>
                  </a:moveTo>
                  <a:lnTo>
                    <a:pt x="47396" y="3035"/>
                  </a:lnTo>
                  <a:lnTo>
                    <a:pt x="52479" y="3035"/>
                  </a:lnTo>
                  <a:lnTo>
                    <a:pt x="50507" y="2133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4625771" y="1353565"/>
              <a:ext cx="58419" cy="22225"/>
            </a:xfrm>
            <a:custGeom>
              <a:avLst/>
              <a:gdLst/>
              <a:ahLst/>
              <a:cxnLst/>
              <a:rect l="l" t="t" r="r" b="b"/>
              <a:pathLst>
                <a:path w="58420" h="22225">
                  <a:moveTo>
                    <a:pt x="16548" y="20497"/>
                  </a:moveTo>
                  <a:lnTo>
                    <a:pt x="14897" y="14452"/>
                  </a:lnTo>
                  <a:lnTo>
                    <a:pt x="12611" y="9664"/>
                  </a:lnTo>
                  <a:lnTo>
                    <a:pt x="10909" y="3429"/>
                  </a:lnTo>
                  <a:lnTo>
                    <a:pt x="7785" y="2501"/>
                  </a:lnTo>
                  <a:lnTo>
                    <a:pt x="3683" y="4343"/>
                  </a:lnTo>
                  <a:lnTo>
                    <a:pt x="0" y="12014"/>
                  </a:lnTo>
                  <a:lnTo>
                    <a:pt x="1028" y="17437"/>
                  </a:lnTo>
                  <a:lnTo>
                    <a:pt x="8039" y="20307"/>
                  </a:lnTo>
                  <a:lnTo>
                    <a:pt x="11620" y="20497"/>
                  </a:lnTo>
                  <a:lnTo>
                    <a:pt x="16548" y="20497"/>
                  </a:lnTo>
                  <a:close/>
                </a:path>
                <a:path w="58420" h="22225">
                  <a:moveTo>
                    <a:pt x="27965" y="2692"/>
                  </a:moveTo>
                  <a:lnTo>
                    <a:pt x="24003" y="0"/>
                  </a:lnTo>
                  <a:lnTo>
                    <a:pt x="16662" y="977"/>
                  </a:lnTo>
                  <a:lnTo>
                    <a:pt x="13766" y="4699"/>
                  </a:lnTo>
                  <a:lnTo>
                    <a:pt x="15608" y="12014"/>
                  </a:lnTo>
                  <a:lnTo>
                    <a:pt x="16903" y="15265"/>
                  </a:lnTo>
                  <a:lnTo>
                    <a:pt x="19304" y="20574"/>
                  </a:lnTo>
                  <a:lnTo>
                    <a:pt x="25311" y="21805"/>
                  </a:lnTo>
                  <a:lnTo>
                    <a:pt x="27673" y="19862"/>
                  </a:lnTo>
                  <a:lnTo>
                    <a:pt x="27965" y="18796"/>
                  </a:lnTo>
                  <a:lnTo>
                    <a:pt x="27965" y="6540"/>
                  </a:lnTo>
                  <a:lnTo>
                    <a:pt x="27965" y="2692"/>
                  </a:lnTo>
                  <a:close/>
                </a:path>
                <a:path w="58420" h="22225">
                  <a:moveTo>
                    <a:pt x="44424" y="4699"/>
                  </a:moveTo>
                  <a:lnTo>
                    <a:pt x="41529" y="977"/>
                  </a:lnTo>
                  <a:lnTo>
                    <a:pt x="34188" y="0"/>
                  </a:lnTo>
                  <a:lnTo>
                    <a:pt x="30226" y="2692"/>
                  </a:lnTo>
                  <a:lnTo>
                    <a:pt x="30226" y="6540"/>
                  </a:lnTo>
                  <a:lnTo>
                    <a:pt x="30226" y="18796"/>
                  </a:lnTo>
                  <a:lnTo>
                    <a:pt x="30530" y="19862"/>
                  </a:lnTo>
                  <a:lnTo>
                    <a:pt x="32880" y="21805"/>
                  </a:lnTo>
                  <a:lnTo>
                    <a:pt x="38887" y="20574"/>
                  </a:lnTo>
                  <a:lnTo>
                    <a:pt x="41287" y="15265"/>
                  </a:lnTo>
                  <a:lnTo>
                    <a:pt x="42595" y="12014"/>
                  </a:lnTo>
                  <a:lnTo>
                    <a:pt x="44424" y="4699"/>
                  </a:lnTo>
                  <a:close/>
                </a:path>
                <a:path w="58420" h="22225">
                  <a:moveTo>
                    <a:pt x="58204" y="12014"/>
                  </a:moveTo>
                  <a:lnTo>
                    <a:pt x="54521" y="4343"/>
                  </a:lnTo>
                  <a:lnTo>
                    <a:pt x="50469" y="2501"/>
                  </a:lnTo>
                  <a:lnTo>
                    <a:pt x="47345" y="3429"/>
                  </a:lnTo>
                  <a:lnTo>
                    <a:pt x="45656" y="9664"/>
                  </a:lnTo>
                  <a:lnTo>
                    <a:pt x="43294" y="14452"/>
                  </a:lnTo>
                  <a:lnTo>
                    <a:pt x="41656" y="20497"/>
                  </a:lnTo>
                  <a:lnTo>
                    <a:pt x="46583" y="20497"/>
                  </a:lnTo>
                  <a:lnTo>
                    <a:pt x="50165" y="20307"/>
                  </a:lnTo>
                  <a:lnTo>
                    <a:pt x="57162" y="17437"/>
                  </a:lnTo>
                  <a:lnTo>
                    <a:pt x="58204" y="12014"/>
                  </a:lnTo>
                  <a:close/>
                </a:path>
              </a:pathLst>
            </a:custGeom>
            <a:solidFill>
              <a:srgbClr val="D438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4634344" y="1340751"/>
              <a:ext cx="41275" cy="41910"/>
            </a:xfrm>
            <a:custGeom>
              <a:avLst/>
              <a:gdLst/>
              <a:ahLst/>
              <a:cxnLst/>
              <a:rect l="l" t="t" r="r" b="b"/>
              <a:pathLst>
                <a:path w="41275" h="41909">
                  <a:moveTo>
                    <a:pt x="22860" y="38303"/>
                  </a:moveTo>
                  <a:lnTo>
                    <a:pt x="21831" y="37274"/>
                  </a:lnTo>
                  <a:lnTo>
                    <a:pt x="19316" y="37274"/>
                  </a:lnTo>
                  <a:lnTo>
                    <a:pt x="18288" y="38303"/>
                  </a:lnTo>
                  <a:lnTo>
                    <a:pt x="17259" y="37274"/>
                  </a:lnTo>
                  <a:lnTo>
                    <a:pt x="14732" y="37274"/>
                  </a:lnTo>
                  <a:lnTo>
                    <a:pt x="13716" y="38303"/>
                  </a:lnTo>
                  <a:lnTo>
                    <a:pt x="12687" y="37274"/>
                  </a:lnTo>
                  <a:lnTo>
                    <a:pt x="10172" y="37274"/>
                  </a:lnTo>
                  <a:lnTo>
                    <a:pt x="9144" y="38303"/>
                  </a:lnTo>
                  <a:lnTo>
                    <a:pt x="8115" y="37274"/>
                  </a:lnTo>
                  <a:lnTo>
                    <a:pt x="5588" y="37274"/>
                  </a:lnTo>
                  <a:lnTo>
                    <a:pt x="4572" y="38303"/>
                  </a:lnTo>
                  <a:lnTo>
                    <a:pt x="3543" y="37274"/>
                  </a:lnTo>
                  <a:lnTo>
                    <a:pt x="1016" y="37274"/>
                  </a:lnTo>
                  <a:lnTo>
                    <a:pt x="0" y="38303"/>
                  </a:lnTo>
                  <a:lnTo>
                    <a:pt x="0" y="40817"/>
                  </a:lnTo>
                  <a:lnTo>
                    <a:pt x="1016" y="41846"/>
                  </a:lnTo>
                  <a:lnTo>
                    <a:pt x="3543" y="41846"/>
                  </a:lnTo>
                  <a:lnTo>
                    <a:pt x="4572" y="40817"/>
                  </a:lnTo>
                  <a:lnTo>
                    <a:pt x="5588" y="41846"/>
                  </a:lnTo>
                  <a:lnTo>
                    <a:pt x="8115" y="41846"/>
                  </a:lnTo>
                  <a:lnTo>
                    <a:pt x="9144" y="40817"/>
                  </a:lnTo>
                  <a:lnTo>
                    <a:pt x="10172" y="41846"/>
                  </a:lnTo>
                  <a:lnTo>
                    <a:pt x="12687" y="41846"/>
                  </a:lnTo>
                  <a:lnTo>
                    <a:pt x="13716" y="40817"/>
                  </a:lnTo>
                  <a:lnTo>
                    <a:pt x="14732" y="41846"/>
                  </a:lnTo>
                  <a:lnTo>
                    <a:pt x="17259" y="41846"/>
                  </a:lnTo>
                  <a:lnTo>
                    <a:pt x="18288" y="40817"/>
                  </a:lnTo>
                  <a:lnTo>
                    <a:pt x="19316" y="41846"/>
                  </a:lnTo>
                  <a:lnTo>
                    <a:pt x="21831" y="41846"/>
                  </a:lnTo>
                  <a:lnTo>
                    <a:pt x="22860" y="40817"/>
                  </a:lnTo>
                  <a:lnTo>
                    <a:pt x="22860" y="39560"/>
                  </a:lnTo>
                  <a:lnTo>
                    <a:pt x="22860" y="38303"/>
                  </a:lnTo>
                  <a:close/>
                </a:path>
                <a:path w="41275" h="41909">
                  <a:moveTo>
                    <a:pt x="26225" y="4000"/>
                  </a:moveTo>
                  <a:lnTo>
                    <a:pt x="22225" y="4000"/>
                  </a:lnTo>
                  <a:lnTo>
                    <a:pt x="22225" y="0"/>
                  </a:lnTo>
                  <a:lnTo>
                    <a:pt x="18808" y="0"/>
                  </a:lnTo>
                  <a:lnTo>
                    <a:pt x="18808" y="4000"/>
                  </a:lnTo>
                  <a:lnTo>
                    <a:pt x="14795" y="4000"/>
                  </a:lnTo>
                  <a:lnTo>
                    <a:pt x="14795" y="7429"/>
                  </a:lnTo>
                  <a:lnTo>
                    <a:pt x="18808" y="7429"/>
                  </a:lnTo>
                  <a:lnTo>
                    <a:pt x="18808" y="11430"/>
                  </a:lnTo>
                  <a:lnTo>
                    <a:pt x="22225" y="11430"/>
                  </a:lnTo>
                  <a:lnTo>
                    <a:pt x="22225" y="7429"/>
                  </a:lnTo>
                  <a:lnTo>
                    <a:pt x="26225" y="7429"/>
                  </a:lnTo>
                  <a:lnTo>
                    <a:pt x="26225" y="4000"/>
                  </a:lnTo>
                  <a:close/>
                </a:path>
                <a:path w="41275" h="41909">
                  <a:moveTo>
                    <a:pt x="41160" y="38303"/>
                  </a:moveTo>
                  <a:lnTo>
                    <a:pt x="40132" y="37274"/>
                  </a:lnTo>
                  <a:lnTo>
                    <a:pt x="37617" y="37274"/>
                  </a:lnTo>
                  <a:lnTo>
                    <a:pt x="36588" y="38303"/>
                  </a:lnTo>
                  <a:lnTo>
                    <a:pt x="35560" y="37274"/>
                  </a:lnTo>
                  <a:lnTo>
                    <a:pt x="33045" y="37274"/>
                  </a:lnTo>
                  <a:lnTo>
                    <a:pt x="32004" y="38303"/>
                  </a:lnTo>
                  <a:lnTo>
                    <a:pt x="30975" y="37274"/>
                  </a:lnTo>
                  <a:lnTo>
                    <a:pt x="28460" y="37274"/>
                  </a:lnTo>
                  <a:lnTo>
                    <a:pt x="27444" y="38303"/>
                  </a:lnTo>
                  <a:lnTo>
                    <a:pt x="26416" y="37274"/>
                  </a:lnTo>
                  <a:lnTo>
                    <a:pt x="23901" y="37274"/>
                  </a:lnTo>
                  <a:lnTo>
                    <a:pt x="22872" y="38303"/>
                  </a:lnTo>
                  <a:lnTo>
                    <a:pt x="22872" y="40817"/>
                  </a:lnTo>
                  <a:lnTo>
                    <a:pt x="23901" y="41846"/>
                  </a:lnTo>
                  <a:lnTo>
                    <a:pt x="26416" y="41846"/>
                  </a:lnTo>
                  <a:lnTo>
                    <a:pt x="27444" y="40817"/>
                  </a:lnTo>
                  <a:lnTo>
                    <a:pt x="28460" y="41846"/>
                  </a:lnTo>
                  <a:lnTo>
                    <a:pt x="30975" y="41846"/>
                  </a:lnTo>
                  <a:lnTo>
                    <a:pt x="32004" y="40817"/>
                  </a:lnTo>
                  <a:lnTo>
                    <a:pt x="33045" y="41846"/>
                  </a:lnTo>
                  <a:lnTo>
                    <a:pt x="35560" y="41846"/>
                  </a:lnTo>
                  <a:lnTo>
                    <a:pt x="36588" y="40817"/>
                  </a:lnTo>
                  <a:lnTo>
                    <a:pt x="37617" y="41846"/>
                  </a:lnTo>
                  <a:lnTo>
                    <a:pt x="40132" y="41846"/>
                  </a:lnTo>
                  <a:lnTo>
                    <a:pt x="41160" y="40817"/>
                  </a:lnTo>
                  <a:lnTo>
                    <a:pt x="41160" y="39560"/>
                  </a:lnTo>
                  <a:lnTo>
                    <a:pt x="41160" y="38303"/>
                  </a:lnTo>
                  <a:close/>
                </a:path>
              </a:pathLst>
            </a:custGeom>
            <a:solidFill>
              <a:srgbClr val="FFCE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4" name="object 9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555068" y="1344362"/>
            <a:ext cx="1329706" cy="377859"/>
          </a:xfrm>
          <a:prstGeom prst="rect">
            <a:avLst/>
          </a:prstGeom>
        </p:spPr>
      </p:pic>
      <p:pic>
        <p:nvPicPr>
          <p:cNvPr id="95" name="object 9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858189" y="1352885"/>
            <a:ext cx="364708" cy="345337"/>
          </a:xfrm>
          <a:prstGeom prst="rect">
            <a:avLst/>
          </a:prstGeom>
        </p:spPr>
      </p:pic>
      <p:sp>
        <p:nvSpPr>
          <p:cNvPr id="96" name="object 96"/>
          <p:cNvSpPr/>
          <p:nvPr/>
        </p:nvSpPr>
        <p:spPr>
          <a:xfrm>
            <a:off x="7299871" y="1359827"/>
            <a:ext cx="5715" cy="339090"/>
          </a:xfrm>
          <a:custGeom>
            <a:avLst/>
            <a:gdLst/>
            <a:ahLst/>
            <a:cxnLst/>
            <a:rect l="l" t="t" r="r" b="b"/>
            <a:pathLst>
              <a:path w="5715" h="339089">
                <a:moveTo>
                  <a:pt x="5473" y="0"/>
                </a:moveTo>
                <a:lnTo>
                  <a:pt x="0" y="0"/>
                </a:lnTo>
                <a:lnTo>
                  <a:pt x="0" y="338505"/>
                </a:lnTo>
                <a:lnTo>
                  <a:pt x="5473" y="338505"/>
                </a:lnTo>
                <a:lnTo>
                  <a:pt x="5473" y="0"/>
                </a:lnTo>
                <a:close/>
              </a:path>
            </a:pathLst>
          </a:custGeom>
          <a:solidFill>
            <a:srgbClr val="EC352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7" name="object 97"/>
          <p:cNvGrpSpPr/>
          <p:nvPr/>
        </p:nvGrpSpPr>
        <p:grpSpPr>
          <a:xfrm>
            <a:off x="7414036" y="1439469"/>
            <a:ext cx="802005" cy="180340"/>
            <a:chOff x="7414036" y="1439469"/>
            <a:chExt cx="802005" cy="180340"/>
          </a:xfrm>
        </p:grpSpPr>
        <p:sp>
          <p:nvSpPr>
            <p:cNvPr id="98" name="object 98"/>
            <p:cNvSpPr/>
            <p:nvPr/>
          </p:nvSpPr>
          <p:spPr>
            <a:xfrm>
              <a:off x="7414036" y="1439469"/>
              <a:ext cx="33655" cy="179070"/>
            </a:xfrm>
            <a:custGeom>
              <a:avLst/>
              <a:gdLst/>
              <a:ahLst/>
              <a:cxnLst/>
              <a:rect l="l" t="t" r="r" b="b"/>
              <a:pathLst>
                <a:path w="33654" h="179069">
                  <a:moveTo>
                    <a:pt x="16827" y="0"/>
                  </a:moveTo>
                  <a:lnTo>
                    <a:pt x="5258" y="5257"/>
                  </a:lnTo>
                  <a:lnTo>
                    <a:pt x="0" y="20607"/>
                  </a:lnTo>
                  <a:lnTo>
                    <a:pt x="0" y="157259"/>
                  </a:lnTo>
                  <a:lnTo>
                    <a:pt x="5258" y="173011"/>
                  </a:lnTo>
                  <a:lnTo>
                    <a:pt x="16827" y="178490"/>
                  </a:lnTo>
                  <a:lnTo>
                    <a:pt x="28396" y="173354"/>
                  </a:lnTo>
                  <a:lnTo>
                    <a:pt x="33654" y="157259"/>
                  </a:lnTo>
                  <a:lnTo>
                    <a:pt x="33654" y="20607"/>
                  </a:lnTo>
                  <a:lnTo>
                    <a:pt x="28396" y="5046"/>
                  </a:lnTo>
                  <a:lnTo>
                    <a:pt x="16827" y="0"/>
                  </a:lnTo>
                  <a:close/>
                </a:path>
              </a:pathLst>
            </a:custGeom>
            <a:solidFill>
              <a:srgbClr val="EC35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9" name="object 9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80617" y="1486918"/>
              <a:ext cx="114274" cy="131556"/>
            </a:xfrm>
            <a:prstGeom prst="rect">
              <a:avLst/>
            </a:prstGeom>
          </p:spPr>
        </p:pic>
        <p:pic>
          <p:nvPicPr>
            <p:cNvPr id="100" name="object 10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753058" y="1487239"/>
              <a:ext cx="123507" cy="131584"/>
            </a:xfrm>
            <a:prstGeom prst="rect">
              <a:avLst/>
            </a:prstGeom>
          </p:spPr>
        </p:pic>
        <p:pic>
          <p:nvPicPr>
            <p:cNvPr id="101" name="object 10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902370" y="1442807"/>
              <a:ext cx="313115" cy="176055"/>
            </a:xfrm>
            <a:prstGeom prst="rect">
              <a:avLst/>
            </a:prstGeom>
          </p:spPr>
        </p:pic>
        <p:pic>
          <p:nvPicPr>
            <p:cNvPr id="102" name="object 10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621201" y="1486508"/>
              <a:ext cx="111048" cy="132753"/>
            </a:xfrm>
            <a:prstGeom prst="rect">
              <a:avLst/>
            </a:prstGeom>
          </p:spPr>
        </p:pic>
      </p:grpSp>
      <p:grpSp>
        <p:nvGrpSpPr>
          <p:cNvPr id="103" name="object 103"/>
          <p:cNvGrpSpPr/>
          <p:nvPr/>
        </p:nvGrpSpPr>
        <p:grpSpPr>
          <a:xfrm>
            <a:off x="8760815" y="1349768"/>
            <a:ext cx="510540" cy="343535"/>
            <a:chOff x="8760815" y="1349768"/>
            <a:chExt cx="510540" cy="343535"/>
          </a:xfrm>
        </p:grpSpPr>
        <p:sp>
          <p:nvSpPr>
            <p:cNvPr id="104" name="object 104"/>
            <p:cNvSpPr/>
            <p:nvPr/>
          </p:nvSpPr>
          <p:spPr>
            <a:xfrm>
              <a:off x="8760815" y="1349768"/>
              <a:ext cx="510540" cy="343535"/>
            </a:xfrm>
            <a:custGeom>
              <a:avLst/>
              <a:gdLst/>
              <a:ahLst/>
              <a:cxnLst/>
              <a:rect l="l" t="t" r="r" b="b"/>
              <a:pathLst>
                <a:path w="510540" h="343535">
                  <a:moveTo>
                    <a:pt x="509968" y="0"/>
                  </a:moveTo>
                  <a:lnTo>
                    <a:pt x="0" y="0"/>
                  </a:lnTo>
                  <a:lnTo>
                    <a:pt x="0" y="343039"/>
                  </a:lnTo>
                  <a:lnTo>
                    <a:pt x="509968" y="343039"/>
                  </a:lnTo>
                  <a:lnTo>
                    <a:pt x="509968" y="0"/>
                  </a:lnTo>
                  <a:close/>
                </a:path>
              </a:pathLst>
            </a:custGeom>
            <a:solidFill>
              <a:srgbClr val="1848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8998214" y="1390840"/>
              <a:ext cx="35560" cy="34290"/>
            </a:xfrm>
            <a:custGeom>
              <a:avLst/>
              <a:gdLst/>
              <a:ahLst/>
              <a:cxnLst/>
              <a:rect l="l" t="t" r="r" b="b"/>
              <a:pathLst>
                <a:path w="35559" h="34290">
                  <a:moveTo>
                    <a:pt x="35004" y="13004"/>
                  </a:moveTo>
                  <a:lnTo>
                    <a:pt x="0" y="13004"/>
                  </a:lnTo>
                  <a:lnTo>
                    <a:pt x="10822" y="20929"/>
                  </a:lnTo>
                  <a:lnTo>
                    <a:pt x="6745" y="33693"/>
                  </a:lnTo>
                  <a:lnTo>
                    <a:pt x="17464" y="25742"/>
                  </a:lnTo>
                  <a:lnTo>
                    <a:pt x="25672" y="25742"/>
                  </a:lnTo>
                  <a:lnTo>
                    <a:pt x="24106" y="20929"/>
                  </a:lnTo>
                  <a:lnTo>
                    <a:pt x="35004" y="13004"/>
                  </a:lnTo>
                  <a:close/>
                </a:path>
                <a:path w="35559" h="34290">
                  <a:moveTo>
                    <a:pt x="25672" y="25742"/>
                  </a:moveTo>
                  <a:lnTo>
                    <a:pt x="17464" y="25742"/>
                  </a:lnTo>
                  <a:lnTo>
                    <a:pt x="28259" y="33693"/>
                  </a:lnTo>
                  <a:lnTo>
                    <a:pt x="25672" y="25742"/>
                  </a:lnTo>
                  <a:close/>
                </a:path>
                <a:path w="35559" h="34290">
                  <a:moveTo>
                    <a:pt x="17464" y="0"/>
                  </a:moveTo>
                  <a:lnTo>
                    <a:pt x="13375" y="13004"/>
                  </a:lnTo>
                  <a:lnTo>
                    <a:pt x="21625" y="13004"/>
                  </a:lnTo>
                  <a:lnTo>
                    <a:pt x="17464" y="0"/>
                  </a:lnTo>
                  <a:close/>
                </a:path>
              </a:pathLst>
            </a:custGeom>
            <a:solidFill>
              <a:srgbClr val="FFC9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6" name="object 10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8901746" y="1405915"/>
              <a:ext cx="75833" cy="74917"/>
            </a:xfrm>
            <a:prstGeom prst="rect">
              <a:avLst/>
            </a:prstGeom>
          </p:spPr>
        </p:pic>
        <p:sp>
          <p:nvSpPr>
            <p:cNvPr id="107" name="object 107"/>
            <p:cNvSpPr/>
            <p:nvPr/>
          </p:nvSpPr>
          <p:spPr>
            <a:xfrm>
              <a:off x="8886736" y="1503222"/>
              <a:ext cx="35560" cy="34290"/>
            </a:xfrm>
            <a:custGeom>
              <a:avLst/>
              <a:gdLst/>
              <a:ahLst/>
              <a:cxnLst/>
              <a:rect l="l" t="t" r="r" b="b"/>
              <a:pathLst>
                <a:path w="35559" h="34290">
                  <a:moveTo>
                    <a:pt x="35178" y="12979"/>
                  </a:moveTo>
                  <a:lnTo>
                    <a:pt x="0" y="12979"/>
                  </a:lnTo>
                  <a:lnTo>
                    <a:pt x="10909" y="20916"/>
                  </a:lnTo>
                  <a:lnTo>
                    <a:pt x="6832" y="33731"/>
                  </a:lnTo>
                  <a:lnTo>
                    <a:pt x="17551" y="25806"/>
                  </a:lnTo>
                  <a:lnTo>
                    <a:pt x="25825" y="25806"/>
                  </a:lnTo>
                  <a:lnTo>
                    <a:pt x="24269" y="20916"/>
                  </a:lnTo>
                  <a:lnTo>
                    <a:pt x="35178" y="12979"/>
                  </a:lnTo>
                  <a:close/>
                </a:path>
                <a:path w="35559" h="34290">
                  <a:moveTo>
                    <a:pt x="25825" y="25806"/>
                  </a:moveTo>
                  <a:lnTo>
                    <a:pt x="17551" y="25806"/>
                  </a:lnTo>
                  <a:lnTo>
                    <a:pt x="28346" y="33731"/>
                  </a:lnTo>
                  <a:lnTo>
                    <a:pt x="25825" y="25806"/>
                  </a:lnTo>
                  <a:close/>
                </a:path>
                <a:path w="35559" h="34290">
                  <a:moveTo>
                    <a:pt x="17551" y="0"/>
                  </a:moveTo>
                  <a:lnTo>
                    <a:pt x="13474" y="12979"/>
                  </a:lnTo>
                  <a:lnTo>
                    <a:pt x="21704" y="12979"/>
                  </a:lnTo>
                  <a:lnTo>
                    <a:pt x="17551" y="0"/>
                  </a:lnTo>
                  <a:close/>
                </a:path>
              </a:pathLst>
            </a:custGeom>
            <a:solidFill>
              <a:srgbClr val="FFC9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8" name="object 108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901763" y="1559521"/>
              <a:ext cx="75855" cy="74904"/>
            </a:xfrm>
            <a:prstGeom prst="rect">
              <a:avLst/>
            </a:prstGeom>
          </p:spPr>
        </p:pic>
        <p:sp>
          <p:nvSpPr>
            <p:cNvPr id="109" name="object 109"/>
            <p:cNvSpPr/>
            <p:nvPr/>
          </p:nvSpPr>
          <p:spPr>
            <a:xfrm>
              <a:off x="8998127" y="1615643"/>
              <a:ext cx="35560" cy="34290"/>
            </a:xfrm>
            <a:custGeom>
              <a:avLst/>
              <a:gdLst/>
              <a:ahLst/>
              <a:cxnLst/>
              <a:rect l="l" t="t" r="r" b="b"/>
              <a:pathLst>
                <a:path w="35559" h="34289">
                  <a:moveTo>
                    <a:pt x="35178" y="13004"/>
                  </a:moveTo>
                  <a:lnTo>
                    <a:pt x="0" y="13004"/>
                  </a:lnTo>
                  <a:lnTo>
                    <a:pt x="10909" y="20866"/>
                  </a:lnTo>
                  <a:lnTo>
                    <a:pt x="6832" y="33731"/>
                  </a:lnTo>
                  <a:lnTo>
                    <a:pt x="17551" y="25742"/>
                  </a:lnTo>
                  <a:lnTo>
                    <a:pt x="25807" y="25742"/>
                  </a:lnTo>
                  <a:lnTo>
                    <a:pt x="24256" y="20866"/>
                  </a:lnTo>
                  <a:lnTo>
                    <a:pt x="35178" y="13004"/>
                  </a:lnTo>
                  <a:close/>
                </a:path>
                <a:path w="35559" h="34289">
                  <a:moveTo>
                    <a:pt x="25807" y="25742"/>
                  </a:moveTo>
                  <a:lnTo>
                    <a:pt x="17551" y="25742"/>
                  </a:lnTo>
                  <a:lnTo>
                    <a:pt x="28346" y="33731"/>
                  </a:lnTo>
                  <a:lnTo>
                    <a:pt x="25807" y="25742"/>
                  </a:lnTo>
                  <a:close/>
                </a:path>
                <a:path w="35559" h="34289">
                  <a:moveTo>
                    <a:pt x="17551" y="0"/>
                  </a:moveTo>
                  <a:lnTo>
                    <a:pt x="13461" y="13004"/>
                  </a:lnTo>
                  <a:lnTo>
                    <a:pt x="21691" y="13004"/>
                  </a:lnTo>
                  <a:lnTo>
                    <a:pt x="17551" y="0"/>
                  </a:lnTo>
                  <a:close/>
                </a:path>
              </a:pathLst>
            </a:custGeom>
            <a:solidFill>
              <a:srgbClr val="FFC9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0" name="object 11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053878" y="1559521"/>
              <a:ext cx="75792" cy="74904"/>
            </a:xfrm>
            <a:prstGeom prst="rect">
              <a:avLst/>
            </a:prstGeom>
          </p:spPr>
        </p:pic>
        <p:sp>
          <p:nvSpPr>
            <p:cNvPr id="111" name="object 111"/>
            <p:cNvSpPr/>
            <p:nvPr/>
          </p:nvSpPr>
          <p:spPr>
            <a:xfrm>
              <a:off x="9109429" y="1503095"/>
              <a:ext cx="35560" cy="34290"/>
            </a:xfrm>
            <a:custGeom>
              <a:avLst/>
              <a:gdLst/>
              <a:ahLst/>
              <a:cxnLst/>
              <a:rect l="l" t="t" r="r" b="b"/>
              <a:pathLst>
                <a:path w="35559" h="34290">
                  <a:moveTo>
                    <a:pt x="35154" y="12992"/>
                  </a:moveTo>
                  <a:lnTo>
                    <a:pt x="0" y="12992"/>
                  </a:lnTo>
                  <a:lnTo>
                    <a:pt x="10872" y="20866"/>
                  </a:lnTo>
                  <a:lnTo>
                    <a:pt x="6795" y="33667"/>
                  </a:lnTo>
                  <a:lnTo>
                    <a:pt x="17514" y="25742"/>
                  </a:lnTo>
                  <a:lnTo>
                    <a:pt x="25751" y="25742"/>
                  </a:lnTo>
                  <a:lnTo>
                    <a:pt x="24169" y="20866"/>
                  </a:lnTo>
                  <a:lnTo>
                    <a:pt x="35154" y="12992"/>
                  </a:lnTo>
                  <a:close/>
                </a:path>
                <a:path w="35559" h="34290">
                  <a:moveTo>
                    <a:pt x="25751" y="25742"/>
                  </a:moveTo>
                  <a:lnTo>
                    <a:pt x="17514" y="25742"/>
                  </a:lnTo>
                  <a:lnTo>
                    <a:pt x="28322" y="33667"/>
                  </a:lnTo>
                  <a:lnTo>
                    <a:pt x="25751" y="25742"/>
                  </a:lnTo>
                  <a:close/>
                </a:path>
                <a:path w="35559" h="34290">
                  <a:moveTo>
                    <a:pt x="17514" y="0"/>
                  </a:moveTo>
                  <a:lnTo>
                    <a:pt x="13374" y="12992"/>
                  </a:lnTo>
                  <a:lnTo>
                    <a:pt x="21667" y="12992"/>
                  </a:lnTo>
                  <a:lnTo>
                    <a:pt x="17514" y="0"/>
                  </a:lnTo>
                  <a:close/>
                </a:path>
              </a:pathLst>
            </a:custGeom>
            <a:solidFill>
              <a:srgbClr val="FFC9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2" name="object 11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9054005" y="1405915"/>
              <a:ext cx="75770" cy="74790"/>
            </a:xfrm>
            <a:prstGeom prst="rect">
              <a:avLst/>
            </a:prstGeom>
          </p:spPr>
        </p:pic>
      </p:grpSp>
      <p:pic>
        <p:nvPicPr>
          <p:cNvPr id="113" name="object 11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9334621" y="1395895"/>
            <a:ext cx="943415" cy="244278"/>
          </a:xfrm>
          <a:prstGeom prst="rect">
            <a:avLst/>
          </a:prstGeom>
        </p:spPr>
      </p:pic>
      <p:sp>
        <p:nvSpPr>
          <p:cNvPr id="114" name="object 114"/>
          <p:cNvSpPr/>
          <p:nvPr/>
        </p:nvSpPr>
        <p:spPr>
          <a:xfrm>
            <a:off x="12249302" y="1366012"/>
            <a:ext cx="5080" cy="335915"/>
          </a:xfrm>
          <a:custGeom>
            <a:avLst/>
            <a:gdLst/>
            <a:ahLst/>
            <a:cxnLst/>
            <a:rect l="l" t="t" r="r" b="b"/>
            <a:pathLst>
              <a:path w="5079" h="335914">
                <a:moveTo>
                  <a:pt x="5003" y="0"/>
                </a:moveTo>
                <a:lnTo>
                  <a:pt x="0" y="0"/>
                </a:lnTo>
                <a:lnTo>
                  <a:pt x="0" y="335343"/>
                </a:lnTo>
                <a:lnTo>
                  <a:pt x="5003" y="335343"/>
                </a:lnTo>
                <a:lnTo>
                  <a:pt x="5003" y="0"/>
                </a:lnTo>
                <a:close/>
              </a:path>
            </a:pathLst>
          </a:custGeom>
          <a:solidFill>
            <a:srgbClr val="0F133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5" name="object 115"/>
          <p:cNvGrpSpPr/>
          <p:nvPr/>
        </p:nvGrpSpPr>
        <p:grpSpPr>
          <a:xfrm>
            <a:off x="13224856" y="1435031"/>
            <a:ext cx="605155" cy="153035"/>
            <a:chOff x="13224856" y="1435031"/>
            <a:chExt cx="605155" cy="153035"/>
          </a:xfrm>
        </p:grpSpPr>
        <p:pic>
          <p:nvPicPr>
            <p:cNvPr id="116" name="object 11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3224856" y="1446798"/>
              <a:ext cx="184181" cy="140723"/>
            </a:xfrm>
            <a:prstGeom prst="rect">
              <a:avLst/>
            </a:prstGeom>
          </p:spPr>
        </p:pic>
        <p:pic>
          <p:nvPicPr>
            <p:cNvPr id="117" name="object 11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3431574" y="1480059"/>
              <a:ext cx="81991" cy="104901"/>
            </a:xfrm>
            <a:prstGeom prst="rect">
              <a:avLst/>
            </a:prstGeom>
          </p:spPr>
        </p:pic>
        <p:pic>
          <p:nvPicPr>
            <p:cNvPr id="118" name="object 118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3535989" y="1435031"/>
              <a:ext cx="89763" cy="152514"/>
            </a:xfrm>
            <a:prstGeom prst="rect">
              <a:avLst/>
            </a:prstGeom>
          </p:spPr>
        </p:pic>
        <p:pic>
          <p:nvPicPr>
            <p:cNvPr id="119" name="object 11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3648712" y="1480089"/>
              <a:ext cx="181122" cy="107431"/>
            </a:xfrm>
            <a:prstGeom prst="rect">
              <a:avLst/>
            </a:prstGeom>
          </p:spPr>
        </p:pic>
      </p:grpSp>
      <p:grpSp>
        <p:nvGrpSpPr>
          <p:cNvPr id="120" name="object 120"/>
          <p:cNvGrpSpPr/>
          <p:nvPr/>
        </p:nvGrpSpPr>
        <p:grpSpPr>
          <a:xfrm>
            <a:off x="13899768" y="1446798"/>
            <a:ext cx="780415" cy="181610"/>
            <a:chOff x="13899768" y="1446798"/>
            <a:chExt cx="780415" cy="181610"/>
          </a:xfrm>
        </p:grpSpPr>
        <p:pic>
          <p:nvPicPr>
            <p:cNvPr id="121" name="object 121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3899768" y="1446798"/>
              <a:ext cx="182115" cy="140746"/>
            </a:xfrm>
            <a:prstGeom prst="rect">
              <a:avLst/>
            </a:prstGeom>
          </p:spPr>
        </p:pic>
        <p:pic>
          <p:nvPicPr>
            <p:cNvPr id="122" name="object 122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4110704" y="1480084"/>
              <a:ext cx="156353" cy="107436"/>
            </a:xfrm>
            <a:prstGeom prst="rect">
              <a:avLst/>
            </a:prstGeom>
          </p:spPr>
        </p:pic>
        <p:pic>
          <p:nvPicPr>
            <p:cNvPr id="123" name="object 12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4289587" y="1480061"/>
              <a:ext cx="390493" cy="148107"/>
            </a:xfrm>
            <a:prstGeom prst="rect">
              <a:avLst/>
            </a:prstGeom>
          </p:spPr>
        </p:pic>
      </p:grpSp>
      <p:grpSp>
        <p:nvGrpSpPr>
          <p:cNvPr id="124" name="object 124"/>
          <p:cNvGrpSpPr/>
          <p:nvPr/>
        </p:nvGrpSpPr>
        <p:grpSpPr>
          <a:xfrm>
            <a:off x="12536352" y="1300431"/>
            <a:ext cx="580390" cy="395605"/>
            <a:chOff x="12536352" y="1300431"/>
            <a:chExt cx="580390" cy="395605"/>
          </a:xfrm>
        </p:grpSpPr>
        <p:sp>
          <p:nvSpPr>
            <p:cNvPr id="125" name="object 125"/>
            <p:cNvSpPr/>
            <p:nvPr/>
          </p:nvSpPr>
          <p:spPr>
            <a:xfrm>
              <a:off x="12675146" y="1364017"/>
              <a:ext cx="441325" cy="332105"/>
            </a:xfrm>
            <a:custGeom>
              <a:avLst/>
              <a:gdLst/>
              <a:ahLst/>
              <a:cxnLst/>
              <a:rect l="l" t="t" r="r" b="b"/>
              <a:pathLst>
                <a:path w="441325" h="332105">
                  <a:moveTo>
                    <a:pt x="441020" y="163042"/>
                  </a:moveTo>
                  <a:lnTo>
                    <a:pt x="428244" y="111937"/>
                  </a:lnTo>
                  <a:lnTo>
                    <a:pt x="426415" y="110540"/>
                  </a:lnTo>
                  <a:lnTo>
                    <a:pt x="215468" y="110540"/>
                  </a:lnTo>
                  <a:lnTo>
                    <a:pt x="211162" y="116039"/>
                  </a:lnTo>
                  <a:lnTo>
                    <a:pt x="222211" y="160248"/>
                  </a:lnTo>
                  <a:lnTo>
                    <a:pt x="217919" y="165785"/>
                  </a:lnTo>
                  <a:lnTo>
                    <a:pt x="2184" y="165785"/>
                  </a:lnTo>
                  <a:lnTo>
                    <a:pt x="38" y="168554"/>
                  </a:lnTo>
                  <a:lnTo>
                    <a:pt x="12801" y="219646"/>
                  </a:lnTo>
                  <a:lnTo>
                    <a:pt x="14630" y="221056"/>
                  </a:lnTo>
                  <a:lnTo>
                    <a:pt x="245554" y="221056"/>
                  </a:lnTo>
                  <a:lnTo>
                    <a:pt x="249847" y="215544"/>
                  </a:lnTo>
                  <a:lnTo>
                    <a:pt x="238836" y="171310"/>
                  </a:lnTo>
                  <a:lnTo>
                    <a:pt x="243128" y="165785"/>
                  </a:lnTo>
                  <a:lnTo>
                    <a:pt x="435914" y="165811"/>
                  </a:lnTo>
                  <a:lnTo>
                    <a:pt x="438861" y="165811"/>
                  </a:lnTo>
                  <a:lnTo>
                    <a:pt x="441020" y="163042"/>
                  </a:lnTo>
                  <a:close/>
                </a:path>
                <a:path w="441325" h="332105">
                  <a:moveTo>
                    <a:pt x="441058" y="273570"/>
                  </a:moveTo>
                  <a:lnTo>
                    <a:pt x="428269" y="222453"/>
                  </a:lnTo>
                  <a:lnTo>
                    <a:pt x="426453" y="221043"/>
                  </a:lnTo>
                  <a:lnTo>
                    <a:pt x="270764" y="221043"/>
                  </a:lnTo>
                  <a:lnTo>
                    <a:pt x="266484" y="226555"/>
                  </a:lnTo>
                  <a:lnTo>
                    <a:pt x="277520" y="270776"/>
                  </a:lnTo>
                  <a:lnTo>
                    <a:pt x="273215" y="276313"/>
                  </a:lnTo>
                  <a:lnTo>
                    <a:pt x="2184" y="276313"/>
                  </a:lnTo>
                  <a:lnTo>
                    <a:pt x="38" y="279082"/>
                  </a:lnTo>
                  <a:lnTo>
                    <a:pt x="12801" y="330161"/>
                  </a:lnTo>
                  <a:lnTo>
                    <a:pt x="14630" y="331584"/>
                  </a:lnTo>
                  <a:lnTo>
                    <a:pt x="299618" y="331584"/>
                  </a:lnTo>
                  <a:lnTo>
                    <a:pt x="304876" y="324891"/>
                  </a:lnTo>
                  <a:lnTo>
                    <a:pt x="294119" y="281813"/>
                  </a:lnTo>
                  <a:lnTo>
                    <a:pt x="298399" y="276313"/>
                  </a:lnTo>
                  <a:lnTo>
                    <a:pt x="435940" y="276339"/>
                  </a:lnTo>
                  <a:lnTo>
                    <a:pt x="438886" y="276339"/>
                  </a:lnTo>
                  <a:lnTo>
                    <a:pt x="441058" y="273570"/>
                  </a:lnTo>
                  <a:close/>
                </a:path>
                <a:path w="441325" h="332105">
                  <a:moveTo>
                    <a:pt x="441083" y="52501"/>
                  </a:moveTo>
                  <a:lnTo>
                    <a:pt x="428294" y="1397"/>
                  </a:lnTo>
                  <a:lnTo>
                    <a:pt x="426478" y="0"/>
                  </a:lnTo>
                  <a:lnTo>
                    <a:pt x="160210" y="0"/>
                  </a:lnTo>
                  <a:lnTo>
                    <a:pt x="155905" y="5499"/>
                  </a:lnTo>
                  <a:lnTo>
                    <a:pt x="166954" y="49707"/>
                  </a:lnTo>
                  <a:lnTo>
                    <a:pt x="162661" y="55245"/>
                  </a:lnTo>
                  <a:lnTo>
                    <a:pt x="2171" y="55245"/>
                  </a:lnTo>
                  <a:lnTo>
                    <a:pt x="0" y="58013"/>
                  </a:lnTo>
                  <a:lnTo>
                    <a:pt x="12788" y="109105"/>
                  </a:lnTo>
                  <a:lnTo>
                    <a:pt x="14592" y="110515"/>
                  </a:lnTo>
                  <a:lnTo>
                    <a:pt x="190322" y="110515"/>
                  </a:lnTo>
                  <a:lnTo>
                    <a:pt x="194627" y="105003"/>
                  </a:lnTo>
                  <a:lnTo>
                    <a:pt x="183616" y="60744"/>
                  </a:lnTo>
                  <a:lnTo>
                    <a:pt x="187896" y="55245"/>
                  </a:lnTo>
                  <a:lnTo>
                    <a:pt x="435978" y="55270"/>
                  </a:lnTo>
                  <a:lnTo>
                    <a:pt x="438912" y="55270"/>
                  </a:lnTo>
                  <a:lnTo>
                    <a:pt x="441083" y="52501"/>
                  </a:lnTo>
                  <a:close/>
                </a:path>
              </a:pathLst>
            </a:custGeom>
            <a:solidFill>
              <a:srgbClr val="0F13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6" name="object 126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2536352" y="1300431"/>
              <a:ext cx="131824" cy="174401"/>
            </a:xfrm>
            <a:prstGeom prst="rect">
              <a:avLst/>
            </a:prstGeom>
          </p:spPr>
        </p:pic>
        <p:sp>
          <p:nvSpPr>
            <p:cNvPr id="127" name="object 127"/>
            <p:cNvSpPr/>
            <p:nvPr/>
          </p:nvSpPr>
          <p:spPr>
            <a:xfrm>
              <a:off x="12695473" y="1305965"/>
              <a:ext cx="60960" cy="57785"/>
            </a:xfrm>
            <a:custGeom>
              <a:avLst/>
              <a:gdLst/>
              <a:ahLst/>
              <a:cxnLst/>
              <a:rect l="l" t="t" r="r" b="b"/>
              <a:pathLst>
                <a:path w="60959" h="57784">
                  <a:moveTo>
                    <a:pt x="30403" y="0"/>
                  </a:moveTo>
                  <a:lnTo>
                    <a:pt x="23215" y="21869"/>
                  </a:lnTo>
                  <a:lnTo>
                    <a:pt x="0" y="21742"/>
                  </a:lnTo>
                  <a:lnTo>
                    <a:pt x="18783" y="35394"/>
                  </a:lnTo>
                  <a:lnTo>
                    <a:pt x="11468" y="57543"/>
                  </a:lnTo>
                  <a:lnTo>
                    <a:pt x="30314" y="43751"/>
                  </a:lnTo>
                  <a:lnTo>
                    <a:pt x="49098" y="57416"/>
                  </a:lnTo>
                  <a:lnTo>
                    <a:pt x="41795" y="35394"/>
                  </a:lnTo>
                  <a:lnTo>
                    <a:pt x="60401" y="21831"/>
                  </a:lnTo>
                  <a:lnTo>
                    <a:pt x="37414" y="21882"/>
                  </a:lnTo>
                  <a:lnTo>
                    <a:pt x="30403" y="0"/>
                  </a:lnTo>
                  <a:close/>
                </a:path>
              </a:pathLst>
            </a:custGeom>
            <a:solidFill>
              <a:srgbClr val="9A8B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8" name="object 128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0825454" y="1259473"/>
            <a:ext cx="418718" cy="443229"/>
          </a:xfrm>
          <a:prstGeom prst="rect">
            <a:avLst/>
          </a:prstGeom>
        </p:spPr>
      </p:pic>
      <p:pic>
        <p:nvPicPr>
          <p:cNvPr id="129" name="object 129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1326069" y="1422748"/>
            <a:ext cx="801921" cy="2154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34796" y="2435302"/>
            <a:ext cx="2799715" cy="180022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 marR="5080">
              <a:lnSpc>
                <a:spcPts val="2750"/>
              </a:lnSpc>
              <a:spcBef>
                <a:spcPts val="490"/>
              </a:spcBef>
            </a:pPr>
            <a:r>
              <a:rPr sz="2600" b="1">
                <a:solidFill>
                  <a:srgbClr val="B32325"/>
                </a:solidFill>
                <a:latin typeface="Avenir Black"/>
                <a:cs typeface="Avenir Black"/>
              </a:rPr>
              <a:t>VII</a:t>
            </a:r>
            <a:r>
              <a:rPr sz="2600" b="1" spc="-40">
                <a:solidFill>
                  <a:srgbClr val="B32325"/>
                </a:solidFill>
                <a:latin typeface="Avenir Black"/>
                <a:cs typeface="Avenir Black"/>
              </a:rPr>
              <a:t> </a:t>
            </a:r>
            <a:r>
              <a:rPr sz="260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60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600" b="1">
                <a:solidFill>
                  <a:srgbClr val="3B474D"/>
                </a:solidFill>
                <a:latin typeface="Avenir Black"/>
                <a:cs typeface="Avenir Black"/>
              </a:rPr>
              <a:t>UNIVERSIDAD</a:t>
            </a:r>
            <a:r>
              <a:rPr sz="2600" b="1" spc="-190">
                <a:solidFill>
                  <a:srgbClr val="3B474D"/>
                </a:solidFill>
                <a:latin typeface="Avenir Black"/>
                <a:cs typeface="Avenir Black"/>
              </a:rPr>
              <a:t> </a:t>
            </a:r>
            <a:r>
              <a:rPr sz="260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60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60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750">
                <a:solidFill>
                  <a:srgbClr val="3B474D"/>
                </a:solidFill>
              </a:rPr>
              <a:t>Granada</a:t>
            </a:r>
            <a:r>
              <a:rPr sz="1750" spc="-75">
                <a:solidFill>
                  <a:srgbClr val="3B474D"/>
                </a:solidFill>
              </a:rPr>
              <a:t> </a:t>
            </a:r>
            <a:r>
              <a:rPr sz="1750" spc="-10">
                <a:solidFill>
                  <a:srgbClr val="3B474D"/>
                </a:solidFill>
              </a:rPr>
              <a:t>#CIUD2025</a:t>
            </a:r>
            <a:endParaRPr sz="1750"/>
          </a:p>
        </p:txBody>
      </p:sp>
      <p:grpSp>
        <p:nvGrpSpPr>
          <p:cNvPr id="3" name="object 3"/>
          <p:cNvGrpSpPr/>
          <p:nvPr/>
        </p:nvGrpSpPr>
        <p:grpSpPr>
          <a:xfrm>
            <a:off x="5871241" y="2549737"/>
            <a:ext cx="2181860" cy="1808480"/>
            <a:chOff x="5871241" y="2549737"/>
            <a:chExt cx="2181860" cy="1808480"/>
          </a:xfrm>
        </p:grpSpPr>
        <p:sp>
          <p:nvSpPr>
            <p:cNvPr id="4" name="object 4"/>
            <p:cNvSpPr/>
            <p:nvPr/>
          </p:nvSpPr>
          <p:spPr>
            <a:xfrm>
              <a:off x="6502755" y="2629547"/>
              <a:ext cx="625475" cy="335280"/>
            </a:xfrm>
            <a:custGeom>
              <a:avLst/>
              <a:gdLst/>
              <a:ahLst/>
              <a:cxnLst/>
              <a:rect l="l" t="t" r="r" b="b"/>
              <a:pathLst>
                <a:path w="625475" h="335280">
                  <a:moveTo>
                    <a:pt x="624852" y="190500"/>
                  </a:moveTo>
                  <a:lnTo>
                    <a:pt x="624763" y="185420"/>
                  </a:lnTo>
                  <a:lnTo>
                    <a:pt x="624382" y="185420"/>
                  </a:lnTo>
                  <a:lnTo>
                    <a:pt x="624382" y="180340"/>
                  </a:lnTo>
                  <a:lnTo>
                    <a:pt x="624166" y="180340"/>
                  </a:lnTo>
                  <a:lnTo>
                    <a:pt x="624166" y="120650"/>
                  </a:lnTo>
                  <a:lnTo>
                    <a:pt x="624154" y="120065"/>
                  </a:lnTo>
                  <a:lnTo>
                    <a:pt x="624116" y="0"/>
                  </a:lnTo>
                  <a:lnTo>
                    <a:pt x="0" y="0"/>
                  </a:lnTo>
                  <a:lnTo>
                    <a:pt x="0" y="120650"/>
                  </a:lnTo>
                  <a:lnTo>
                    <a:pt x="312153" y="120650"/>
                  </a:lnTo>
                  <a:lnTo>
                    <a:pt x="312153" y="180340"/>
                  </a:lnTo>
                  <a:lnTo>
                    <a:pt x="312166" y="185420"/>
                  </a:lnTo>
                  <a:lnTo>
                    <a:pt x="312166" y="190500"/>
                  </a:lnTo>
                  <a:lnTo>
                    <a:pt x="312178" y="262890"/>
                  </a:lnTo>
                  <a:lnTo>
                    <a:pt x="312204" y="335280"/>
                  </a:lnTo>
                  <a:lnTo>
                    <a:pt x="624738" y="335280"/>
                  </a:lnTo>
                  <a:lnTo>
                    <a:pt x="624738" y="262890"/>
                  </a:lnTo>
                  <a:lnTo>
                    <a:pt x="624852" y="19050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241146" y="2749613"/>
              <a:ext cx="575310" cy="215900"/>
            </a:xfrm>
            <a:custGeom>
              <a:avLst/>
              <a:gdLst/>
              <a:ahLst/>
              <a:cxnLst/>
              <a:rect l="l" t="t" r="r" b="b"/>
              <a:pathLst>
                <a:path w="575309" h="215900">
                  <a:moveTo>
                    <a:pt x="571157" y="215011"/>
                  </a:moveTo>
                  <a:lnTo>
                    <a:pt x="147893" y="215011"/>
                  </a:lnTo>
                  <a:lnTo>
                    <a:pt x="150355" y="215277"/>
                  </a:lnTo>
                  <a:lnTo>
                    <a:pt x="568490" y="215277"/>
                  </a:lnTo>
                  <a:lnTo>
                    <a:pt x="571157" y="215011"/>
                  </a:lnTo>
                  <a:close/>
                </a:path>
                <a:path w="575309" h="215900">
                  <a:moveTo>
                    <a:pt x="573775" y="50444"/>
                  </a:moveTo>
                  <a:lnTo>
                    <a:pt x="144221" y="50444"/>
                  </a:lnTo>
                  <a:lnTo>
                    <a:pt x="144272" y="215011"/>
                  </a:lnTo>
                  <a:lnTo>
                    <a:pt x="573824" y="215011"/>
                  </a:lnTo>
                  <a:lnTo>
                    <a:pt x="573775" y="50444"/>
                  </a:lnTo>
                  <a:close/>
                </a:path>
                <a:path w="575309" h="215900">
                  <a:moveTo>
                    <a:pt x="2451" y="825"/>
                  </a:moveTo>
                  <a:lnTo>
                    <a:pt x="0" y="3022"/>
                  </a:lnTo>
                  <a:lnTo>
                    <a:pt x="241" y="10096"/>
                  </a:lnTo>
                  <a:lnTo>
                    <a:pt x="266" y="50228"/>
                  </a:lnTo>
                  <a:lnTo>
                    <a:pt x="4330" y="51752"/>
                  </a:lnTo>
                  <a:lnTo>
                    <a:pt x="8572" y="51092"/>
                  </a:lnTo>
                  <a:lnTo>
                    <a:pt x="573775" y="50444"/>
                  </a:lnTo>
                  <a:lnTo>
                    <a:pt x="573760" y="1066"/>
                  </a:lnTo>
                  <a:lnTo>
                    <a:pt x="14538" y="1066"/>
                  </a:lnTo>
                  <a:lnTo>
                    <a:pt x="2451" y="825"/>
                  </a:lnTo>
                  <a:close/>
                </a:path>
                <a:path w="575309" h="215900">
                  <a:moveTo>
                    <a:pt x="268058" y="825"/>
                  </a:moveTo>
                  <a:lnTo>
                    <a:pt x="255988" y="825"/>
                  </a:lnTo>
                  <a:lnTo>
                    <a:pt x="252514" y="1066"/>
                  </a:lnTo>
                  <a:lnTo>
                    <a:pt x="272402" y="1066"/>
                  </a:lnTo>
                  <a:lnTo>
                    <a:pt x="268058" y="825"/>
                  </a:lnTo>
                  <a:close/>
                </a:path>
                <a:path w="575309" h="215900">
                  <a:moveTo>
                    <a:pt x="573760" y="0"/>
                  </a:moveTo>
                  <a:lnTo>
                    <a:pt x="573760" y="1066"/>
                  </a:lnTo>
                  <a:lnTo>
                    <a:pt x="575134" y="1066"/>
                  </a:lnTo>
                  <a:lnTo>
                    <a:pt x="573760" y="0"/>
                  </a:lnTo>
                  <a:close/>
                </a:path>
                <a:path w="575309" h="215900">
                  <a:moveTo>
                    <a:pt x="261658" y="584"/>
                  </a:moveTo>
                  <a:lnTo>
                    <a:pt x="254975" y="825"/>
                  </a:lnTo>
                  <a:lnTo>
                    <a:pt x="269555" y="825"/>
                  </a:lnTo>
                  <a:lnTo>
                    <a:pt x="261658" y="584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665021" y="2939986"/>
              <a:ext cx="297815" cy="327025"/>
            </a:xfrm>
            <a:custGeom>
              <a:avLst/>
              <a:gdLst/>
              <a:ahLst/>
              <a:cxnLst/>
              <a:rect l="l" t="t" r="r" b="b"/>
              <a:pathLst>
                <a:path w="297815" h="327025">
                  <a:moveTo>
                    <a:pt x="296506" y="119824"/>
                  </a:moveTo>
                  <a:lnTo>
                    <a:pt x="296430" y="10604"/>
                  </a:lnTo>
                  <a:lnTo>
                    <a:pt x="296405" y="5524"/>
                  </a:lnTo>
                  <a:lnTo>
                    <a:pt x="296405" y="1714"/>
                  </a:lnTo>
                  <a:lnTo>
                    <a:pt x="482" y="1714"/>
                  </a:lnTo>
                  <a:lnTo>
                    <a:pt x="482" y="5524"/>
                  </a:lnTo>
                  <a:lnTo>
                    <a:pt x="292" y="5524"/>
                  </a:lnTo>
                  <a:lnTo>
                    <a:pt x="292" y="10604"/>
                  </a:lnTo>
                  <a:lnTo>
                    <a:pt x="88" y="10604"/>
                  </a:lnTo>
                  <a:lnTo>
                    <a:pt x="88" y="119824"/>
                  </a:lnTo>
                  <a:lnTo>
                    <a:pt x="0" y="326834"/>
                  </a:lnTo>
                  <a:lnTo>
                    <a:pt x="296506" y="326834"/>
                  </a:lnTo>
                  <a:lnTo>
                    <a:pt x="296506" y="119824"/>
                  </a:lnTo>
                  <a:close/>
                </a:path>
                <a:path w="297815" h="327025">
                  <a:moveTo>
                    <a:pt x="297713" y="1104"/>
                  </a:moveTo>
                  <a:lnTo>
                    <a:pt x="296392" y="0"/>
                  </a:lnTo>
                  <a:lnTo>
                    <a:pt x="296392" y="1104"/>
                  </a:lnTo>
                  <a:lnTo>
                    <a:pt x="297713" y="1104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29971" y="2549778"/>
              <a:ext cx="495300" cy="270510"/>
            </a:xfrm>
            <a:custGeom>
              <a:avLst/>
              <a:gdLst/>
              <a:ahLst/>
              <a:cxnLst/>
              <a:rect l="l" t="t" r="r" b="b"/>
              <a:pathLst>
                <a:path w="495300" h="270510">
                  <a:moveTo>
                    <a:pt x="494906" y="152400"/>
                  </a:moveTo>
                  <a:lnTo>
                    <a:pt x="494690" y="152400"/>
                  </a:lnTo>
                  <a:lnTo>
                    <a:pt x="494690" y="80010"/>
                  </a:lnTo>
                  <a:lnTo>
                    <a:pt x="494626" y="0"/>
                  </a:lnTo>
                  <a:lnTo>
                    <a:pt x="0" y="0"/>
                  </a:lnTo>
                  <a:lnTo>
                    <a:pt x="0" y="80010"/>
                  </a:lnTo>
                  <a:lnTo>
                    <a:pt x="196938" y="80010"/>
                  </a:lnTo>
                  <a:lnTo>
                    <a:pt x="196938" y="152400"/>
                  </a:lnTo>
                  <a:lnTo>
                    <a:pt x="196951" y="161290"/>
                  </a:lnTo>
                  <a:lnTo>
                    <a:pt x="196951" y="162560"/>
                  </a:lnTo>
                  <a:lnTo>
                    <a:pt x="196964" y="260350"/>
                  </a:lnTo>
                  <a:lnTo>
                    <a:pt x="197281" y="260350"/>
                  </a:lnTo>
                  <a:lnTo>
                    <a:pt x="197281" y="269240"/>
                  </a:lnTo>
                  <a:lnTo>
                    <a:pt x="197637" y="269240"/>
                  </a:lnTo>
                  <a:lnTo>
                    <a:pt x="197637" y="270510"/>
                  </a:lnTo>
                  <a:lnTo>
                    <a:pt x="352894" y="270510"/>
                  </a:lnTo>
                  <a:lnTo>
                    <a:pt x="352894" y="269240"/>
                  </a:lnTo>
                  <a:lnTo>
                    <a:pt x="355003" y="269240"/>
                  </a:lnTo>
                  <a:lnTo>
                    <a:pt x="355003" y="260350"/>
                  </a:lnTo>
                  <a:lnTo>
                    <a:pt x="355066" y="162560"/>
                  </a:lnTo>
                  <a:lnTo>
                    <a:pt x="443560" y="162560"/>
                  </a:lnTo>
                  <a:lnTo>
                    <a:pt x="443560" y="161290"/>
                  </a:lnTo>
                  <a:lnTo>
                    <a:pt x="494906" y="161290"/>
                  </a:lnTo>
                  <a:lnTo>
                    <a:pt x="494906" y="15240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284983" y="2711903"/>
              <a:ext cx="294005" cy="555625"/>
            </a:xfrm>
            <a:custGeom>
              <a:avLst/>
              <a:gdLst/>
              <a:ahLst/>
              <a:cxnLst/>
              <a:rect l="l" t="t" r="r" b="b"/>
              <a:pathLst>
                <a:path w="294004" h="555625">
                  <a:moveTo>
                    <a:pt x="59372" y="106426"/>
                  </a:moveTo>
                  <a:lnTo>
                    <a:pt x="59410" y="252920"/>
                  </a:lnTo>
                  <a:lnTo>
                    <a:pt x="164884" y="252920"/>
                  </a:lnTo>
                  <a:lnTo>
                    <a:pt x="164795" y="555015"/>
                  </a:lnTo>
                  <a:lnTo>
                    <a:pt x="224345" y="555015"/>
                  </a:lnTo>
                  <a:lnTo>
                    <a:pt x="224383" y="172491"/>
                  </a:lnTo>
                  <a:lnTo>
                    <a:pt x="224625" y="169405"/>
                  </a:lnTo>
                  <a:lnTo>
                    <a:pt x="223761" y="159969"/>
                  </a:lnTo>
                  <a:lnTo>
                    <a:pt x="226084" y="157870"/>
                  </a:lnTo>
                  <a:lnTo>
                    <a:pt x="240505" y="157870"/>
                  </a:lnTo>
                  <a:lnTo>
                    <a:pt x="214060" y="157353"/>
                  </a:lnTo>
                  <a:lnTo>
                    <a:pt x="290157" y="157353"/>
                  </a:lnTo>
                  <a:lnTo>
                    <a:pt x="293573" y="157111"/>
                  </a:lnTo>
                  <a:lnTo>
                    <a:pt x="293421" y="152552"/>
                  </a:lnTo>
                  <a:lnTo>
                    <a:pt x="293141" y="147980"/>
                  </a:lnTo>
                  <a:lnTo>
                    <a:pt x="293128" y="108178"/>
                  </a:lnTo>
                  <a:lnTo>
                    <a:pt x="61226" y="108178"/>
                  </a:lnTo>
                  <a:lnTo>
                    <a:pt x="59372" y="106426"/>
                  </a:lnTo>
                  <a:close/>
                </a:path>
                <a:path w="294004" h="555625">
                  <a:moveTo>
                    <a:pt x="226657" y="157353"/>
                  </a:moveTo>
                  <a:lnTo>
                    <a:pt x="214060" y="157353"/>
                  </a:lnTo>
                  <a:lnTo>
                    <a:pt x="240505" y="157870"/>
                  </a:lnTo>
                  <a:lnTo>
                    <a:pt x="226084" y="157870"/>
                  </a:lnTo>
                  <a:lnTo>
                    <a:pt x="226657" y="157353"/>
                  </a:lnTo>
                  <a:close/>
                </a:path>
                <a:path w="294004" h="555625">
                  <a:moveTo>
                    <a:pt x="290157" y="157353"/>
                  </a:moveTo>
                  <a:lnTo>
                    <a:pt x="226657" y="157353"/>
                  </a:lnTo>
                  <a:lnTo>
                    <a:pt x="226084" y="157870"/>
                  </a:lnTo>
                  <a:lnTo>
                    <a:pt x="285938" y="157870"/>
                  </a:lnTo>
                  <a:lnTo>
                    <a:pt x="290157" y="157353"/>
                  </a:lnTo>
                  <a:close/>
                </a:path>
                <a:path w="294004" h="555625">
                  <a:moveTo>
                    <a:pt x="293090" y="0"/>
                  </a:moveTo>
                  <a:lnTo>
                    <a:pt x="63" y="0"/>
                  </a:lnTo>
                  <a:lnTo>
                    <a:pt x="0" y="108178"/>
                  </a:lnTo>
                  <a:lnTo>
                    <a:pt x="59373" y="108178"/>
                  </a:lnTo>
                  <a:lnTo>
                    <a:pt x="59372" y="106426"/>
                  </a:lnTo>
                  <a:lnTo>
                    <a:pt x="293127" y="106426"/>
                  </a:lnTo>
                  <a:lnTo>
                    <a:pt x="293090" y="0"/>
                  </a:lnTo>
                  <a:close/>
                </a:path>
                <a:path w="294004" h="555625">
                  <a:moveTo>
                    <a:pt x="293127" y="106426"/>
                  </a:moveTo>
                  <a:lnTo>
                    <a:pt x="59372" y="106426"/>
                  </a:lnTo>
                  <a:lnTo>
                    <a:pt x="61226" y="108178"/>
                  </a:lnTo>
                  <a:lnTo>
                    <a:pt x="293128" y="108178"/>
                  </a:lnTo>
                  <a:lnTo>
                    <a:pt x="293127" y="106426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508738" y="2867280"/>
              <a:ext cx="158115" cy="400050"/>
            </a:xfrm>
            <a:custGeom>
              <a:avLst/>
              <a:gdLst/>
              <a:ahLst/>
              <a:cxnLst/>
              <a:rect l="l" t="t" r="r" b="b"/>
              <a:pathLst>
                <a:path w="158115" h="400050">
                  <a:moveTo>
                    <a:pt x="156012" y="1765"/>
                  </a:moveTo>
                  <a:lnTo>
                    <a:pt x="69443" y="1765"/>
                  </a:lnTo>
                  <a:lnTo>
                    <a:pt x="66395" y="1968"/>
                  </a:lnTo>
                  <a:lnTo>
                    <a:pt x="62979" y="2387"/>
                  </a:lnTo>
                  <a:lnTo>
                    <a:pt x="2446" y="2387"/>
                  </a:lnTo>
                  <a:lnTo>
                    <a:pt x="0" y="4597"/>
                  </a:lnTo>
                  <a:lnTo>
                    <a:pt x="876" y="14033"/>
                  </a:lnTo>
                  <a:lnTo>
                    <a:pt x="635" y="17106"/>
                  </a:lnTo>
                  <a:lnTo>
                    <a:pt x="596" y="399643"/>
                  </a:lnTo>
                  <a:lnTo>
                    <a:pt x="156222" y="399643"/>
                  </a:lnTo>
                  <a:lnTo>
                    <a:pt x="156313" y="244089"/>
                  </a:lnTo>
                  <a:lnTo>
                    <a:pt x="156425" y="83667"/>
                  </a:lnTo>
                  <a:lnTo>
                    <a:pt x="156692" y="78727"/>
                  </a:lnTo>
                  <a:lnTo>
                    <a:pt x="156845" y="73787"/>
                  </a:lnTo>
                  <a:lnTo>
                    <a:pt x="156208" y="58902"/>
                  </a:lnTo>
                  <a:lnTo>
                    <a:pt x="156231" y="14033"/>
                  </a:lnTo>
                  <a:lnTo>
                    <a:pt x="156063" y="4597"/>
                  </a:lnTo>
                  <a:lnTo>
                    <a:pt x="156012" y="1765"/>
                  </a:lnTo>
                  <a:close/>
                </a:path>
                <a:path w="158115" h="400050">
                  <a:moveTo>
                    <a:pt x="155981" y="0"/>
                  </a:moveTo>
                  <a:lnTo>
                    <a:pt x="156012" y="1765"/>
                  </a:lnTo>
                  <a:lnTo>
                    <a:pt x="158064" y="1765"/>
                  </a:lnTo>
                  <a:lnTo>
                    <a:pt x="155981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031692" y="3069703"/>
              <a:ext cx="191770" cy="197485"/>
            </a:xfrm>
            <a:custGeom>
              <a:avLst/>
              <a:gdLst/>
              <a:ahLst/>
              <a:cxnLst/>
              <a:rect l="l" t="t" r="r" b="b"/>
              <a:pathLst>
                <a:path w="191770" h="197485">
                  <a:moveTo>
                    <a:pt x="191160" y="101"/>
                  </a:moveTo>
                  <a:lnTo>
                    <a:pt x="67437" y="0"/>
                  </a:lnTo>
                  <a:lnTo>
                    <a:pt x="2654" y="127"/>
                  </a:lnTo>
                  <a:lnTo>
                    <a:pt x="0" y="2184"/>
                  </a:lnTo>
                  <a:lnTo>
                    <a:pt x="1079" y="11277"/>
                  </a:lnTo>
                  <a:lnTo>
                    <a:pt x="825" y="13982"/>
                  </a:lnTo>
                  <a:lnTo>
                    <a:pt x="685" y="197142"/>
                  </a:lnTo>
                  <a:lnTo>
                    <a:pt x="191249" y="197142"/>
                  </a:lnTo>
                  <a:lnTo>
                    <a:pt x="191160" y="101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750298" y="2549737"/>
              <a:ext cx="80429" cy="803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6096754" y="3067353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39" h="2539">
                  <a:moveTo>
                    <a:pt x="1841" y="0"/>
                  </a:moveTo>
                  <a:lnTo>
                    <a:pt x="1231" y="787"/>
                  </a:lnTo>
                  <a:lnTo>
                    <a:pt x="0" y="2349"/>
                  </a:lnTo>
                  <a:lnTo>
                    <a:pt x="2374" y="2349"/>
                  </a:lnTo>
                  <a:lnTo>
                    <a:pt x="1841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349136" y="2964433"/>
              <a:ext cx="1101090" cy="302260"/>
            </a:xfrm>
            <a:custGeom>
              <a:avLst/>
              <a:gdLst/>
              <a:ahLst/>
              <a:cxnLst/>
              <a:rect l="l" t="t" r="r" b="b"/>
              <a:pathLst>
                <a:path w="1101090" h="302260">
                  <a:moveTo>
                    <a:pt x="1100721" y="0"/>
                  </a:moveTo>
                  <a:lnTo>
                    <a:pt x="4292" y="0"/>
                  </a:lnTo>
                  <a:lnTo>
                    <a:pt x="4292" y="1270"/>
                  </a:lnTo>
                  <a:lnTo>
                    <a:pt x="647" y="1270"/>
                  </a:lnTo>
                  <a:lnTo>
                    <a:pt x="647" y="6350"/>
                  </a:lnTo>
                  <a:lnTo>
                    <a:pt x="0" y="6350"/>
                  </a:lnTo>
                  <a:lnTo>
                    <a:pt x="0" y="297180"/>
                  </a:lnTo>
                  <a:lnTo>
                    <a:pt x="647" y="297180"/>
                  </a:lnTo>
                  <a:lnTo>
                    <a:pt x="647" y="300990"/>
                  </a:lnTo>
                  <a:lnTo>
                    <a:pt x="2209" y="300990"/>
                  </a:lnTo>
                  <a:lnTo>
                    <a:pt x="2209" y="302260"/>
                  </a:lnTo>
                  <a:lnTo>
                    <a:pt x="1100632" y="302260"/>
                  </a:lnTo>
                  <a:lnTo>
                    <a:pt x="1100632" y="300990"/>
                  </a:lnTo>
                  <a:lnTo>
                    <a:pt x="1100632" y="297180"/>
                  </a:lnTo>
                  <a:lnTo>
                    <a:pt x="1100670" y="6350"/>
                  </a:lnTo>
                  <a:lnTo>
                    <a:pt x="1100721" y="1270"/>
                  </a:lnTo>
                  <a:lnTo>
                    <a:pt x="1100721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385963" y="3886239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39">
                  <a:moveTo>
                    <a:pt x="330" y="0"/>
                  </a:moveTo>
                  <a:lnTo>
                    <a:pt x="0" y="1536"/>
                  </a:lnTo>
                  <a:lnTo>
                    <a:pt x="393" y="2501"/>
                  </a:lnTo>
                  <a:lnTo>
                    <a:pt x="2184" y="2387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127494" y="2818345"/>
              <a:ext cx="219075" cy="146685"/>
            </a:xfrm>
            <a:custGeom>
              <a:avLst/>
              <a:gdLst/>
              <a:ahLst/>
              <a:cxnLst/>
              <a:rect l="l" t="t" r="r" b="b"/>
              <a:pathLst>
                <a:path w="219075" h="146685">
                  <a:moveTo>
                    <a:pt x="216890" y="73698"/>
                  </a:moveTo>
                  <a:lnTo>
                    <a:pt x="216877" y="2578"/>
                  </a:lnTo>
                  <a:lnTo>
                    <a:pt x="114" y="2578"/>
                  </a:lnTo>
                  <a:lnTo>
                    <a:pt x="114" y="73698"/>
                  </a:lnTo>
                  <a:lnTo>
                    <a:pt x="0" y="146088"/>
                  </a:lnTo>
                  <a:lnTo>
                    <a:pt x="216890" y="146088"/>
                  </a:lnTo>
                  <a:lnTo>
                    <a:pt x="216890" y="73698"/>
                  </a:lnTo>
                  <a:close/>
                </a:path>
                <a:path w="219075" h="146685">
                  <a:moveTo>
                    <a:pt x="218935" y="1955"/>
                  </a:moveTo>
                  <a:lnTo>
                    <a:pt x="216865" y="0"/>
                  </a:lnTo>
                  <a:lnTo>
                    <a:pt x="216865" y="1955"/>
                  </a:lnTo>
                  <a:lnTo>
                    <a:pt x="218935" y="1955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871241" y="2799843"/>
              <a:ext cx="2181860" cy="1558290"/>
            </a:xfrm>
            <a:custGeom>
              <a:avLst/>
              <a:gdLst/>
              <a:ahLst/>
              <a:cxnLst/>
              <a:rect l="l" t="t" r="r" b="b"/>
              <a:pathLst>
                <a:path w="2181859" h="1558289">
                  <a:moveTo>
                    <a:pt x="370166" y="0"/>
                  </a:moveTo>
                  <a:lnTo>
                    <a:pt x="366064" y="1333"/>
                  </a:lnTo>
                  <a:lnTo>
                    <a:pt x="361835" y="749"/>
                  </a:lnTo>
                  <a:lnTo>
                    <a:pt x="227647" y="800"/>
                  </a:lnTo>
                  <a:lnTo>
                    <a:pt x="227355" y="267512"/>
                  </a:lnTo>
                  <a:lnTo>
                    <a:pt x="227888" y="269862"/>
                  </a:lnTo>
                  <a:lnTo>
                    <a:pt x="351599" y="269963"/>
                  </a:lnTo>
                  <a:lnTo>
                    <a:pt x="351574" y="467131"/>
                  </a:lnTo>
                  <a:lnTo>
                    <a:pt x="0" y="467321"/>
                  </a:lnTo>
                  <a:lnTo>
                    <a:pt x="177" y="478751"/>
                  </a:lnTo>
                  <a:lnTo>
                    <a:pt x="1461" y="519419"/>
                  </a:lnTo>
                  <a:lnTo>
                    <a:pt x="4148" y="559958"/>
                  </a:lnTo>
                  <a:lnTo>
                    <a:pt x="8266" y="600388"/>
                  </a:lnTo>
                  <a:lnTo>
                    <a:pt x="13843" y="640727"/>
                  </a:lnTo>
                  <a:lnTo>
                    <a:pt x="23640" y="694269"/>
                  </a:lnTo>
                  <a:lnTo>
                    <a:pt x="36111" y="747017"/>
                  </a:lnTo>
                  <a:lnTo>
                    <a:pt x="51226" y="798976"/>
                  </a:lnTo>
                  <a:lnTo>
                    <a:pt x="68955" y="850154"/>
                  </a:lnTo>
                  <a:lnTo>
                    <a:pt x="89268" y="900556"/>
                  </a:lnTo>
                  <a:lnTo>
                    <a:pt x="109746" y="945259"/>
                  </a:lnTo>
                  <a:lnTo>
                    <a:pt x="132015" y="988667"/>
                  </a:lnTo>
                  <a:lnTo>
                    <a:pt x="156067" y="1030783"/>
                  </a:lnTo>
                  <a:lnTo>
                    <a:pt x="181894" y="1071609"/>
                  </a:lnTo>
                  <a:lnTo>
                    <a:pt x="209489" y="1111148"/>
                  </a:lnTo>
                  <a:lnTo>
                    <a:pt x="238844" y="1149402"/>
                  </a:lnTo>
                  <a:lnTo>
                    <a:pt x="269949" y="1186374"/>
                  </a:lnTo>
                  <a:lnTo>
                    <a:pt x="302799" y="1222066"/>
                  </a:lnTo>
                  <a:lnTo>
                    <a:pt x="337384" y="1256481"/>
                  </a:lnTo>
                  <a:lnTo>
                    <a:pt x="373697" y="1289621"/>
                  </a:lnTo>
                  <a:lnTo>
                    <a:pt x="413698" y="1322974"/>
                  </a:lnTo>
                  <a:lnTo>
                    <a:pt x="454906" y="1354161"/>
                  </a:lnTo>
                  <a:lnTo>
                    <a:pt x="497316" y="1383186"/>
                  </a:lnTo>
                  <a:lnTo>
                    <a:pt x="540922" y="1410057"/>
                  </a:lnTo>
                  <a:lnTo>
                    <a:pt x="585718" y="1434777"/>
                  </a:lnTo>
                  <a:lnTo>
                    <a:pt x="631701" y="1457354"/>
                  </a:lnTo>
                  <a:lnTo>
                    <a:pt x="678863" y="1477793"/>
                  </a:lnTo>
                  <a:lnTo>
                    <a:pt x="727200" y="1496099"/>
                  </a:lnTo>
                  <a:lnTo>
                    <a:pt x="776706" y="1512277"/>
                  </a:lnTo>
                  <a:lnTo>
                    <a:pt x="824478" y="1525520"/>
                  </a:lnTo>
                  <a:lnTo>
                    <a:pt x="872723" y="1536522"/>
                  </a:lnTo>
                  <a:lnTo>
                    <a:pt x="921422" y="1545228"/>
                  </a:lnTo>
                  <a:lnTo>
                    <a:pt x="970559" y="1551584"/>
                  </a:lnTo>
                  <a:lnTo>
                    <a:pt x="1012227" y="1555247"/>
                  </a:lnTo>
                  <a:lnTo>
                    <a:pt x="1053968" y="1557451"/>
                  </a:lnTo>
                  <a:lnTo>
                    <a:pt x="1095787" y="1558074"/>
                  </a:lnTo>
                  <a:lnTo>
                    <a:pt x="1137691" y="1556994"/>
                  </a:lnTo>
                  <a:lnTo>
                    <a:pt x="1176610" y="1554544"/>
                  </a:lnTo>
                  <a:lnTo>
                    <a:pt x="1215361" y="1550812"/>
                  </a:lnTo>
                  <a:lnTo>
                    <a:pt x="1253945" y="1545771"/>
                  </a:lnTo>
                  <a:lnTo>
                    <a:pt x="1292364" y="1539392"/>
                  </a:lnTo>
                  <a:lnTo>
                    <a:pt x="1343376" y="1528669"/>
                  </a:lnTo>
                  <a:lnTo>
                    <a:pt x="1393680" y="1515433"/>
                  </a:lnTo>
                  <a:lnTo>
                    <a:pt x="1443281" y="1499741"/>
                  </a:lnTo>
                  <a:lnTo>
                    <a:pt x="1492186" y="1481645"/>
                  </a:lnTo>
                  <a:lnTo>
                    <a:pt x="1537895" y="1462350"/>
                  </a:lnTo>
                  <a:lnTo>
                    <a:pt x="1582272" y="1441280"/>
                  </a:lnTo>
                  <a:lnTo>
                    <a:pt x="1625320" y="1418442"/>
                  </a:lnTo>
                  <a:lnTo>
                    <a:pt x="1667045" y="1393843"/>
                  </a:lnTo>
                  <a:lnTo>
                    <a:pt x="1707450" y="1367491"/>
                  </a:lnTo>
                  <a:lnTo>
                    <a:pt x="1746540" y="1339391"/>
                  </a:lnTo>
                  <a:lnTo>
                    <a:pt x="1784320" y="1309551"/>
                  </a:lnTo>
                  <a:lnTo>
                    <a:pt x="1820793" y="1277977"/>
                  </a:lnTo>
                  <a:lnTo>
                    <a:pt x="1855965" y="1244678"/>
                  </a:lnTo>
                  <a:lnTo>
                    <a:pt x="1889840" y="1209659"/>
                  </a:lnTo>
                  <a:lnTo>
                    <a:pt x="1922423" y="1172927"/>
                  </a:lnTo>
                  <a:lnTo>
                    <a:pt x="1953717" y="1134490"/>
                  </a:lnTo>
                  <a:lnTo>
                    <a:pt x="1982387" y="1095989"/>
                  </a:lnTo>
                  <a:lnTo>
                    <a:pt x="2009135" y="1056464"/>
                  </a:lnTo>
                  <a:lnTo>
                    <a:pt x="2033977" y="1015928"/>
                  </a:lnTo>
                  <a:lnTo>
                    <a:pt x="2056928" y="974394"/>
                  </a:lnTo>
                  <a:lnTo>
                    <a:pt x="2078004" y="931874"/>
                  </a:lnTo>
                  <a:lnTo>
                    <a:pt x="2097222" y="888381"/>
                  </a:lnTo>
                  <a:lnTo>
                    <a:pt x="2114597" y="843927"/>
                  </a:lnTo>
                  <a:lnTo>
                    <a:pt x="2130145" y="798525"/>
                  </a:lnTo>
                  <a:lnTo>
                    <a:pt x="2145487" y="745705"/>
                  </a:lnTo>
                  <a:lnTo>
                    <a:pt x="2158009" y="692427"/>
                  </a:lnTo>
                  <a:lnTo>
                    <a:pt x="2167802" y="638706"/>
                  </a:lnTo>
                  <a:lnTo>
                    <a:pt x="2174959" y="584562"/>
                  </a:lnTo>
                  <a:lnTo>
                    <a:pt x="2179572" y="530010"/>
                  </a:lnTo>
                  <a:lnTo>
                    <a:pt x="2181733" y="475068"/>
                  </a:lnTo>
                  <a:lnTo>
                    <a:pt x="2181860" y="467817"/>
                  </a:lnTo>
                  <a:lnTo>
                    <a:pt x="2178748" y="467169"/>
                  </a:lnTo>
                  <a:lnTo>
                    <a:pt x="2172906" y="467194"/>
                  </a:lnTo>
                  <a:lnTo>
                    <a:pt x="483855" y="467214"/>
                  </a:lnTo>
                  <a:lnTo>
                    <a:pt x="479191" y="465958"/>
                  </a:lnTo>
                  <a:lnTo>
                    <a:pt x="477911" y="461379"/>
                  </a:lnTo>
                  <a:lnTo>
                    <a:pt x="477906" y="170628"/>
                  </a:lnTo>
                  <a:lnTo>
                    <a:pt x="479237" y="165971"/>
                  </a:lnTo>
                  <a:lnTo>
                    <a:pt x="484107" y="164727"/>
                  </a:lnTo>
                  <a:lnTo>
                    <a:pt x="514172" y="164541"/>
                  </a:lnTo>
                  <a:lnTo>
                    <a:pt x="514121" y="215"/>
                  </a:lnTo>
                  <a:lnTo>
                    <a:pt x="378485" y="863"/>
                  </a:lnTo>
                  <a:lnTo>
                    <a:pt x="374243" y="1523"/>
                  </a:lnTo>
                  <a:lnTo>
                    <a:pt x="37016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021676" y="3411544"/>
            <a:ext cx="1941160" cy="5289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4465" marR="5080" indent="-152400">
              <a:lnSpc>
                <a:spcPct val="118100"/>
              </a:lnSpc>
              <a:spcBef>
                <a:spcPts val="95"/>
              </a:spcBef>
            </a:pPr>
            <a:r>
              <a:rPr sz="95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950" b="1" spc="-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5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950" b="1" spc="-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50" b="1" spc="-10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95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950" b="1" spc="-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5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950" b="1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95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950">
              <a:latin typeface="Verdana"/>
              <a:cs typeface="Verdana"/>
            </a:endParaRPr>
          </a:p>
          <a:p>
            <a:pPr marL="583565">
              <a:lnSpc>
                <a:spcPct val="100000"/>
              </a:lnSpc>
              <a:spcBef>
                <a:spcPts val="155"/>
              </a:spcBef>
            </a:pPr>
            <a:r>
              <a:rPr sz="95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950">
              <a:latin typeface="Verdana"/>
              <a:cs typeface="Verdan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0"/>
            <a:ext cx="16992600" cy="485140"/>
          </a:xfrm>
          <a:custGeom>
            <a:avLst/>
            <a:gdLst/>
            <a:ahLst/>
            <a:cxnLst/>
            <a:rect l="l" t="t" r="r" b="b"/>
            <a:pathLst>
              <a:path w="16992600" h="485140">
                <a:moveTo>
                  <a:pt x="16992600" y="0"/>
                </a:moveTo>
                <a:lnTo>
                  <a:pt x="0" y="0"/>
                </a:lnTo>
                <a:lnTo>
                  <a:pt x="0" y="484631"/>
                </a:lnTo>
                <a:lnTo>
                  <a:pt x="16992600" y="484631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7601643"/>
            <a:ext cx="16992600" cy="1953260"/>
            <a:chOff x="0" y="7601643"/>
            <a:chExt cx="16992600" cy="1953260"/>
          </a:xfrm>
        </p:grpSpPr>
        <p:sp>
          <p:nvSpPr>
            <p:cNvPr id="3" name="object 3"/>
            <p:cNvSpPr/>
            <p:nvPr/>
          </p:nvSpPr>
          <p:spPr>
            <a:xfrm>
              <a:off x="0" y="9094571"/>
              <a:ext cx="16992600" cy="460375"/>
            </a:xfrm>
            <a:custGeom>
              <a:avLst/>
              <a:gdLst/>
              <a:ahLst/>
              <a:cxnLst/>
              <a:rect l="l" t="t" r="r" b="b"/>
              <a:pathLst>
                <a:path w="16992600" h="460375">
                  <a:moveTo>
                    <a:pt x="16992600" y="0"/>
                  </a:moveTo>
                  <a:lnTo>
                    <a:pt x="0" y="0"/>
                  </a:lnTo>
                  <a:lnTo>
                    <a:pt x="0" y="460057"/>
                  </a:lnTo>
                  <a:lnTo>
                    <a:pt x="16992600" y="460057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618505" y="8484872"/>
              <a:ext cx="316230" cy="610235"/>
            </a:xfrm>
            <a:custGeom>
              <a:avLst/>
              <a:gdLst/>
              <a:ahLst/>
              <a:cxnLst/>
              <a:rect l="l" t="t" r="r" b="b"/>
              <a:pathLst>
                <a:path w="316229" h="610234">
                  <a:moveTo>
                    <a:pt x="316217" y="0"/>
                  </a:moveTo>
                  <a:lnTo>
                    <a:pt x="155054" y="0"/>
                  </a:lnTo>
                  <a:lnTo>
                    <a:pt x="155054" y="88188"/>
                  </a:lnTo>
                  <a:lnTo>
                    <a:pt x="116281" y="88188"/>
                  </a:lnTo>
                  <a:lnTo>
                    <a:pt x="116281" y="39420"/>
                  </a:lnTo>
                  <a:lnTo>
                    <a:pt x="0" y="39420"/>
                  </a:lnTo>
                  <a:lnTo>
                    <a:pt x="0" y="609092"/>
                  </a:lnTo>
                  <a:lnTo>
                    <a:pt x="4940" y="608522"/>
                  </a:lnTo>
                  <a:lnTo>
                    <a:pt x="39527" y="608441"/>
                  </a:lnTo>
                  <a:lnTo>
                    <a:pt x="316217" y="610133"/>
                  </a:lnTo>
                  <a:lnTo>
                    <a:pt x="316217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932182" y="7987398"/>
              <a:ext cx="1234440" cy="1108710"/>
            </a:xfrm>
            <a:custGeom>
              <a:avLst/>
              <a:gdLst/>
              <a:ahLst/>
              <a:cxnLst/>
              <a:rect l="l" t="t" r="r" b="b"/>
              <a:pathLst>
                <a:path w="1234440" h="1108709">
                  <a:moveTo>
                    <a:pt x="1233944" y="392010"/>
                  </a:moveTo>
                  <a:lnTo>
                    <a:pt x="1193546" y="367017"/>
                  </a:lnTo>
                  <a:lnTo>
                    <a:pt x="1193546" y="269125"/>
                  </a:lnTo>
                  <a:lnTo>
                    <a:pt x="1223670" y="269125"/>
                  </a:lnTo>
                  <a:lnTo>
                    <a:pt x="1223670" y="239534"/>
                  </a:lnTo>
                  <a:lnTo>
                    <a:pt x="1189367" y="239534"/>
                  </a:lnTo>
                  <a:lnTo>
                    <a:pt x="1129931" y="101968"/>
                  </a:lnTo>
                  <a:lnTo>
                    <a:pt x="1118958" y="101942"/>
                  </a:lnTo>
                  <a:lnTo>
                    <a:pt x="1057757" y="239534"/>
                  </a:lnTo>
                  <a:lnTo>
                    <a:pt x="1026833" y="239534"/>
                  </a:lnTo>
                  <a:lnTo>
                    <a:pt x="1026833" y="269125"/>
                  </a:lnTo>
                  <a:lnTo>
                    <a:pt x="1053452" y="269125"/>
                  </a:lnTo>
                  <a:lnTo>
                    <a:pt x="1053452" y="365252"/>
                  </a:lnTo>
                  <a:lnTo>
                    <a:pt x="1007706" y="393293"/>
                  </a:lnTo>
                  <a:lnTo>
                    <a:pt x="955179" y="393293"/>
                  </a:lnTo>
                  <a:lnTo>
                    <a:pt x="955179" y="118503"/>
                  </a:lnTo>
                  <a:lnTo>
                    <a:pt x="946353" y="95681"/>
                  </a:lnTo>
                  <a:lnTo>
                    <a:pt x="922235" y="76898"/>
                  </a:lnTo>
                  <a:lnTo>
                    <a:pt x="886333" y="63893"/>
                  </a:lnTo>
                  <a:lnTo>
                    <a:pt x="842149" y="58394"/>
                  </a:lnTo>
                  <a:lnTo>
                    <a:pt x="842149" y="18884"/>
                  </a:lnTo>
                  <a:lnTo>
                    <a:pt x="839228" y="11531"/>
                  </a:lnTo>
                  <a:lnTo>
                    <a:pt x="831278" y="5537"/>
                  </a:lnTo>
                  <a:lnTo>
                    <a:pt x="819467" y="1485"/>
                  </a:lnTo>
                  <a:lnTo>
                    <a:pt x="805014" y="0"/>
                  </a:lnTo>
                  <a:lnTo>
                    <a:pt x="787298" y="0"/>
                  </a:lnTo>
                  <a:lnTo>
                    <a:pt x="772845" y="1485"/>
                  </a:lnTo>
                  <a:lnTo>
                    <a:pt x="761034" y="5537"/>
                  </a:lnTo>
                  <a:lnTo>
                    <a:pt x="753071" y="11531"/>
                  </a:lnTo>
                  <a:lnTo>
                    <a:pt x="750150" y="18884"/>
                  </a:lnTo>
                  <a:lnTo>
                    <a:pt x="750150" y="58648"/>
                  </a:lnTo>
                  <a:lnTo>
                    <a:pt x="707745" y="64744"/>
                  </a:lnTo>
                  <a:lnTo>
                    <a:pt x="673430" y="77812"/>
                  </a:lnTo>
                  <a:lnTo>
                    <a:pt x="650455" y="96253"/>
                  </a:lnTo>
                  <a:lnTo>
                    <a:pt x="642073" y="118503"/>
                  </a:lnTo>
                  <a:lnTo>
                    <a:pt x="642073" y="299567"/>
                  </a:lnTo>
                  <a:lnTo>
                    <a:pt x="564311" y="279895"/>
                  </a:lnTo>
                  <a:lnTo>
                    <a:pt x="564311" y="223431"/>
                  </a:lnTo>
                  <a:lnTo>
                    <a:pt x="504723" y="223431"/>
                  </a:lnTo>
                  <a:lnTo>
                    <a:pt x="504723" y="283248"/>
                  </a:lnTo>
                  <a:lnTo>
                    <a:pt x="236956" y="371411"/>
                  </a:lnTo>
                  <a:lnTo>
                    <a:pt x="235623" y="256400"/>
                  </a:lnTo>
                  <a:lnTo>
                    <a:pt x="166370" y="97142"/>
                  </a:lnTo>
                  <a:lnTo>
                    <a:pt x="107302" y="256400"/>
                  </a:lnTo>
                  <a:lnTo>
                    <a:pt x="107302" y="332765"/>
                  </a:lnTo>
                  <a:lnTo>
                    <a:pt x="104635" y="597801"/>
                  </a:lnTo>
                  <a:lnTo>
                    <a:pt x="0" y="598487"/>
                  </a:lnTo>
                  <a:lnTo>
                    <a:pt x="0" y="1107109"/>
                  </a:lnTo>
                  <a:lnTo>
                    <a:pt x="642073" y="1107109"/>
                  </a:lnTo>
                  <a:lnTo>
                    <a:pt x="955179" y="1107109"/>
                  </a:lnTo>
                  <a:lnTo>
                    <a:pt x="1123569" y="1107097"/>
                  </a:lnTo>
                  <a:lnTo>
                    <a:pt x="1123505" y="1108557"/>
                  </a:lnTo>
                  <a:lnTo>
                    <a:pt x="1233944" y="1108557"/>
                  </a:lnTo>
                  <a:lnTo>
                    <a:pt x="1233944" y="39201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166140" y="8548941"/>
              <a:ext cx="121920" cy="546100"/>
            </a:xfrm>
            <a:custGeom>
              <a:avLst/>
              <a:gdLst/>
              <a:ahLst/>
              <a:cxnLst/>
              <a:rect l="l" t="t" r="r" b="b"/>
              <a:pathLst>
                <a:path w="121920" h="546100">
                  <a:moveTo>
                    <a:pt x="121615" y="0"/>
                  </a:moveTo>
                  <a:lnTo>
                    <a:pt x="0" y="0"/>
                  </a:lnTo>
                  <a:lnTo>
                    <a:pt x="0" y="545553"/>
                  </a:lnTo>
                  <a:lnTo>
                    <a:pt x="121615" y="545553"/>
                  </a:lnTo>
                  <a:lnTo>
                    <a:pt x="121615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287755" y="8429663"/>
              <a:ext cx="554355" cy="664845"/>
            </a:xfrm>
            <a:custGeom>
              <a:avLst/>
              <a:gdLst/>
              <a:ahLst/>
              <a:cxnLst/>
              <a:rect l="l" t="t" r="r" b="b"/>
              <a:pathLst>
                <a:path w="554354" h="664845">
                  <a:moveTo>
                    <a:pt x="554291" y="0"/>
                  </a:moveTo>
                  <a:lnTo>
                    <a:pt x="285508" y="0"/>
                  </a:lnTo>
                  <a:lnTo>
                    <a:pt x="285508" y="159854"/>
                  </a:lnTo>
                  <a:lnTo>
                    <a:pt x="185470" y="159854"/>
                  </a:lnTo>
                  <a:lnTo>
                    <a:pt x="185470" y="37604"/>
                  </a:lnTo>
                  <a:lnTo>
                    <a:pt x="0" y="37604"/>
                  </a:lnTo>
                  <a:lnTo>
                    <a:pt x="0" y="664832"/>
                  </a:lnTo>
                  <a:lnTo>
                    <a:pt x="185458" y="664832"/>
                  </a:lnTo>
                  <a:lnTo>
                    <a:pt x="285508" y="664832"/>
                  </a:lnTo>
                  <a:lnTo>
                    <a:pt x="554291" y="664832"/>
                  </a:lnTo>
                  <a:lnTo>
                    <a:pt x="554291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842046" y="8593137"/>
              <a:ext cx="134620" cy="501650"/>
            </a:xfrm>
            <a:custGeom>
              <a:avLst/>
              <a:gdLst/>
              <a:ahLst/>
              <a:cxnLst/>
              <a:rect l="l" t="t" r="r" b="b"/>
              <a:pathLst>
                <a:path w="134620" h="501650">
                  <a:moveTo>
                    <a:pt x="134391" y="0"/>
                  </a:moveTo>
                  <a:lnTo>
                    <a:pt x="0" y="0"/>
                  </a:lnTo>
                  <a:lnTo>
                    <a:pt x="0" y="501357"/>
                  </a:lnTo>
                  <a:lnTo>
                    <a:pt x="134391" y="501357"/>
                  </a:lnTo>
                  <a:lnTo>
                    <a:pt x="134391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976438" y="8057540"/>
              <a:ext cx="869315" cy="1038225"/>
            </a:xfrm>
            <a:custGeom>
              <a:avLst/>
              <a:gdLst/>
              <a:ahLst/>
              <a:cxnLst/>
              <a:rect l="l" t="t" r="r" b="b"/>
              <a:pathLst>
                <a:path w="869315" h="1038225">
                  <a:moveTo>
                    <a:pt x="869124" y="49530"/>
                  </a:moveTo>
                  <a:lnTo>
                    <a:pt x="810387" y="49530"/>
                  </a:lnTo>
                  <a:lnTo>
                    <a:pt x="810387" y="0"/>
                  </a:lnTo>
                  <a:lnTo>
                    <a:pt x="708799" y="0"/>
                  </a:lnTo>
                  <a:lnTo>
                    <a:pt x="708799" y="49530"/>
                  </a:lnTo>
                  <a:lnTo>
                    <a:pt x="644334" y="49530"/>
                  </a:lnTo>
                  <a:lnTo>
                    <a:pt x="644334" y="0"/>
                  </a:lnTo>
                  <a:lnTo>
                    <a:pt x="537146" y="0"/>
                  </a:lnTo>
                  <a:lnTo>
                    <a:pt x="537146" y="49530"/>
                  </a:lnTo>
                  <a:lnTo>
                    <a:pt x="472668" y="49530"/>
                  </a:lnTo>
                  <a:lnTo>
                    <a:pt x="472668" y="0"/>
                  </a:lnTo>
                  <a:lnTo>
                    <a:pt x="369785" y="0"/>
                  </a:lnTo>
                  <a:lnTo>
                    <a:pt x="369785" y="49530"/>
                  </a:lnTo>
                  <a:lnTo>
                    <a:pt x="305320" y="49530"/>
                  </a:lnTo>
                  <a:lnTo>
                    <a:pt x="305320" y="0"/>
                  </a:lnTo>
                  <a:lnTo>
                    <a:pt x="195516" y="0"/>
                  </a:lnTo>
                  <a:lnTo>
                    <a:pt x="195516" y="49530"/>
                  </a:lnTo>
                  <a:lnTo>
                    <a:pt x="131051" y="49530"/>
                  </a:lnTo>
                  <a:lnTo>
                    <a:pt x="131051" y="0"/>
                  </a:lnTo>
                  <a:lnTo>
                    <a:pt x="32245" y="0"/>
                  </a:lnTo>
                  <a:lnTo>
                    <a:pt x="32245" y="49530"/>
                  </a:lnTo>
                  <a:lnTo>
                    <a:pt x="0" y="49530"/>
                  </a:lnTo>
                  <a:lnTo>
                    <a:pt x="0" y="1037602"/>
                  </a:lnTo>
                  <a:lnTo>
                    <a:pt x="869124" y="1037602"/>
                  </a:lnTo>
                  <a:lnTo>
                    <a:pt x="869124" y="4953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845563" y="8277034"/>
              <a:ext cx="844550" cy="819150"/>
            </a:xfrm>
            <a:custGeom>
              <a:avLst/>
              <a:gdLst/>
              <a:ahLst/>
              <a:cxnLst/>
              <a:rect l="l" t="t" r="r" b="b"/>
              <a:pathLst>
                <a:path w="844550" h="819150">
                  <a:moveTo>
                    <a:pt x="844092" y="48260"/>
                  </a:moveTo>
                  <a:lnTo>
                    <a:pt x="787044" y="48260"/>
                  </a:lnTo>
                  <a:lnTo>
                    <a:pt x="787044" y="0"/>
                  </a:lnTo>
                  <a:lnTo>
                    <a:pt x="688378" y="0"/>
                  </a:lnTo>
                  <a:lnTo>
                    <a:pt x="688378" y="48260"/>
                  </a:lnTo>
                  <a:lnTo>
                    <a:pt x="625767" y="48260"/>
                  </a:lnTo>
                  <a:lnTo>
                    <a:pt x="625767" y="0"/>
                  </a:lnTo>
                  <a:lnTo>
                    <a:pt x="521665" y="0"/>
                  </a:lnTo>
                  <a:lnTo>
                    <a:pt x="521665" y="48260"/>
                  </a:lnTo>
                  <a:lnTo>
                    <a:pt x="459054" y="48260"/>
                  </a:lnTo>
                  <a:lnTo>
                    <a:pt x="459054" y="0"/>
                  </a:lnTo>
                  <a:lnTo>
                    <a:pt x="359130" y="0"/>
                  </a:lnTo>
                  <a:lnTo>
                    <a:pt x="359130" y="48260"/>
                  </a:lnTo>
                  <a:lnTo>
                    <a:pt x="296519" y="48260"/>
                  </a:lnTo>
                  <a:lnTo>
                    <a:pt x="296519" y="0"/>
                  </a:lnTo>
                  <a:lnTo>
                    <a:pt x="189890" y="0"/>
                  </a:lnTo>
                  <a:lnTo>
                    <a:pt x="189890" y="48260"/>
                  </a:lnTo>
                  <a:lnTo>
                    <a:pt x="127266" y="48260"/>
                  </a:lnTo>
                  <a:lnTo>
                    <a:pt x="127266" y="0"/>
                  </a:lnTo>
                  <a:lnTo>
                    <a:pt x="31305" y="0"/>
                  </a:lnTo>
                  <a:lnTo>
                    <a:pt x="31305" y="48260"/>
                  </a:lnTo>
                  <a:lnTo>
                    <a:pt x="0" y="48260"/>
                  </a:lnTo>
                  <a:lnTo>
                    <a:pt x="0" y="819150"/>
                  </a:lnTo>
                  <a:lnTo>
                    <a:pt x="844092" y="819150"/>
                  </a:lnTo>
                  <a:lnTo>
                    <a:pt x="844092" y="4826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129537" y="7601648"/>
              <a:ext cx="2771140" cy="1492885"/>
            </a:xfrm>
            <a:custGeom>
              <a:avLst/>
              <a:gdLst/>
              <a:ahLst/>
              <a:cxnLst/>
              <a:rect l="l" t="t" r="r" b="b"/>
              <a:pathLst>
                <a:path w="2771140" h="1492884">
                  <a:moveTo>
                    <a:pt x="530593" y="1242174"/>
                  </a:moveTo>
                  <a:lnTo>
                    <a:pt x="0" y="1242174"/>
                  </a:lnTo>
                  <a:lnTo>
                    <a:pt x="0" y="1492846"/>
                  </a:lnTo>
                  <a:lnTo>
                    <a:pt x="530593" y="1492846"/>
                  </a:lnTo>
                  <a:lnTo>
                    <a:pt x="530593" y="1242174"/>
                  </a:lnTo>
                  <a:close/>
                </a:path>
                <a:path w="2771140" h="1492884">
                  <a:moveTo>
                    <a:pt x="2770555" y="902652"/>
                  </a:moveTo>
                  <a:lnTo>
                    <a:pt x="2562034" y="643559"/>
                  </a:lnTo>
                  <a:lnTo>
                    <a:pt x="2204085" y="643559"/>
                  </a:lnTo>
                  <a:lnTo>
                    <a:pt x="2155698" y="714121"/>
                  </a:lnTo>
                  <a:lnTo>
                    <a:pt x="1911972" y="714121"/>
                  </a:lnTo>
                  <a:lnTo>
                    <a:pt x="1911972" y="361873"/>
                  </a:lnTo>
                  <a:lnTo>
                    <a:pt x="2021484" y="361873"/>
                  </a:lnTo>
                  <a:lnTo>
                    <a:pt x="2021484" y="294208"/>
                  </a:lnTo>
                  <a:lnTo>
                    <a:pt x="1911972" y="294208"/>
                  </a:lnTo>
                  <a:lnTo>
                    <a:pt x="1911972" y="233070"/>
                  </a:lnTo>
                  <a:lnTo>
                    <a:pt x="1900402" y="233070"/>
                  </a:lnTo>
                  <a:lnTo>
                    <a:pt x="1868170" y="146291"/>
                  </a:lnTo>
                  <a:lnTo>
                    <a:pt x="1838413" y="233070"/>
                  </a:lnTo>
                  <a:lnTo>
                    <a:pt x="1810004" y="233070"/>
                  </a:lnTo>
                  <a:lnTo>
                    <a:pt x="1810004" y="166522"/>
                  </a:lnTo>
                  <a:lnTo>
                    <a:pt x="1807210" y="157289"/>
                  </a:lnTo>
                  <a:lnTo>
                    <a:pt x="1799374" y="149186"/>
                  </a:lnTo>
                  <a:lnTo>
                    <a:pt x="1787385" y="142671"/>
                  </a:lnTo>
                  <a:lnTo>
                    <a:pt x="1772094" y="138150"/>
                  </a:lnTo>
                  <a:lnTo>
                    <a:pt x="1772094" y="90284"/>
                  </a:lnTo>
                  <a:lnTo>
                    <a:pt x="1766074" y="85813"/>
                  </a:lnTo>
                  <a:lnTo>
                    <a:pt x="1757514" y="83388"/>
                  </a:lnTo>
                  <a:lnTo>
                    <a:pt x="1738414" y="0"/>
                  </a:lnTo>
                  <a:lnTo>
                    <a:pt x="1720773" y="83400"/>
                  </a:lnTo>
                  <a:lnTo>
                    <a:pt x="1712252" y="85839"/>
                  </a:lnTo>
                  <a:lnTo>
                    <a:pt x="1706257" y="90297"/>
                  </a:lnTo>
                  <a:lnTo>
                    <a:pt x="1706257" y="138150"/>
                  </a:lnTo>
                  <a:lnTo>
                    <a:pt x="1690979" y="142671"/>
                  </a:lnTo>
                  <a:lnTo>
                    <a:pt x="1678990" y="149186"/>
                  </a:lnTo>
                  <a:lnTo>
                    <a:pt x="1671154" y="157289"/>
                  </a:lnTo>
                  <a:lnTo>
                    <a:pt x="1668348" y="166522"/>
                  </a:lnTo>
                  <a:lnTo>
                    <a:pt x="1668348" y="233070"/>
                  </a:lnTo>
                  <a:lnTo>
                    <a:pt x="1632699" y="233070"/>
                  </a:lnTo>
                  <a:lnTo>
                    <a:pt x="1600466" y="146291"/>
                  </a:lnTo>
                  <a:lnTo>
                    <a:pt x="1570710" y="233070"/>
                  </a:lnTo>
                  <a:lnTo>
                    <a:pt x="1560106" y="233070"/>
                  </a:lnTo>
                  <a:lnTo>
                    <a:pt x="1560106" y="294208"/>
                  </a:lnTo>
                  <a:lnTo>
                    <a:pt x="1448943" y="294208"/>
                  </a:lnTo>
                  <a:lnTo>
                    <a:pt x="1448943" y="361873"/>
                  </a:lnTo>
                  <a:lnTo>
                    <a:pt x="1560106" y="361873"/>
                  </a:lnTo>
                  <a:lnTo>
                    <a:pt x="1560106" y="1492859"/>
                  </a:lnTo>
                  <a:lnTo>
                    <a:pt x="1911972" y="1492859"/>
                  </a:lnTo>
                  <a:lnTo>
                    <a:pt x="2155685" y="1492846"/>
                  </a:lnTo>
                  <a:lnTo>
                    <a:pt x="2770555" y="1492859"/>
                  </a:lnTo>
                  <a:lnTo>
                    <a:pt x="2770555" y="902652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748383" y="8315776"/>
              <a:ext cx="1082040" cy="780415"/>
            </a:xfrm>
            <a:custGeom>
              <a:avLst/>
              <a:gdLst/>
              <a:ahLst/>
              <a:cxnLst/>
              <a:rect l="l" t="t" r="r" b="b"/>
              <a:pathLst>
                <a:path w="1082040" h="780415">
                  <a:moveTo>
                    <a:pt x="870407" y="0"/>
                  </a:moveTo>
                  <a:lnTo>
                    <a:pt x="0" y="0"/>
                  </a:lnTo>
                  <a:lnTo>
                    <a:pt x="151714" y="188518"/>
                  </a:lnTo>
                  <a:lnTo>
                    <a:pt x="151714" y="780186"/>
                  </a:lnTo>
                  <a:lnTo>
                    <a:pt x="959802" y="780186"/>
                  </a:lnTo>
                  <a:lnTo>
                    <a:pt x="959802" y="102438"/>
                  </a:lnTo>
                  <a:lnTo>
                    <a:pt x="1081493" y="101841"/>
                  </a:lnTo>
                  <a:lnTo>
                    <a:pt x="870407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708193" y="8510397"/>
              <a:ext cx="458470" cy="584200"/>
            </a:xfrm>
            <a:custGeom>
              <a:avLst/>
              <a:gdLst/>
              <a:ahLst/>
              <a:cxnLst/>
              <a:rect l="l" t="t" r="r" b="b"/>
              <a:pathLst>
                <a:path w="458470" h="584200">
                  <a:moveTo>
                    <a:pt x="458266" y="32854"/>
                  </a:moveTo>
                  <a:lnTo>
                    <a:pt x="274243" y="32854"/>
                  </a:lnTo>
                  <a:lnTo>
                    <a:pt x="274243" y="0"/>
                  </a:lnTo>
                  <a:lnTo>
                    <a:pt x="0" y="0"/>
                  </a:lnTo>
                  <a:lnTo>
                    <a:pt x="0" y="333425"/>
                  </a:lnTo>
                  <a:lnTo>
                    <a:pt x="274231" y="333425"/>
                  </a:lnTo>
                  <a:lnTo>
                    <a:pt x="274231" y="584098"/>
                  </a:lnTo>
                  <a:lnTo>
                    <a:pt x="458266" y="584098"/>
                  </a:lnTo>
                  <a:lnTo>
                    <a:pt x="458266" y="32854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166461" y="8550440"/>
              <a:ext cx="452755" cy="544195"/>
            </a:xfrm>
            <a:custGeom>
              <a:avLst/>
              <a:gdLst/>
              <a:ahLst/>
              <a:cxnLst/>
              <a:rect l="l" t="t" r="r" b="b"/>
              <a:pathLst>
                <a:path w="452754" h="544195">
                  <a:moveTo>
                    <a:pt x="452374" y="0"/>
                  </a:moveTo>
                  <a:lnTo>
                    <a:pt x="163322" y="0"/>
                  </a:lnTo>
                  <a:lnTo>
                    <a:pt x="163322" y="40614"/>
                  </a:lnTo>
                  <a:lnTo>
                    <a:pt x="0" y="40614"/>
                  </a:lnTo>
                  <a:lnTo>
                    <a:pt x="0" y="544055"/>
                  </a:lnTo>
                  <a:lnTo>
                    <a:pt x="163322" y="544055"/>
                  </a:lnTo>
                  <a:lnTo>
                    <a:pt x="452374" y="544055"/>
                  </a:lnTo>
                  <a:lnTo>
                    <a:pt x="452374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2618835" y="8337893"/>
              <a:ext cx="289560" cy="756920"/>
            </a:xfrm>
            <a:custGeom>
              <a:avLst/>
              <a:gdLst/>
              <a:ahLst/>
              <a:cxnLst/>
              <a:rect l="l" t="t" r="r" b="b"/>
              <a:pathLst>
                <a:path w="289559" h="756920">
                  <a:moveTo>
                    <a:pt x="289052" y="0"/>
                  </a:moveTo>
                  <a:lnTo>
                    <a:pt x="118643" y="0"/>
                  </a:lnTo>
                  <a:lnTo>
                    <a:pt x="118643" y="40640"/>
                  </a:lnTo>
                  <a:lnTo>
                    <a:pt x="0" y="40640"/>
                  </a:lnTo>
                  <a:lnTo>
                    <a:pt x="0" y="756920"/>
                  </a:lnTo>
                  <a:lnTo>
                    <a:pt x="289052" y="756920"/>
                  </a:lnTo>
                  <a:lnTo>
                    <a:pt x="289052" y="40640"/>
                  </a:lnTo>
                  <a:lnTo>
                    <a:pt x="289052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5742038" y="8770302"/>
              <a:ext cx="1029335" cy="325755"/>
            </a:xfrm>
            <a:custGeom>
              <a:avLst/>
              <a:gdLst/>
              <a:ahLst/>
              <a:cxnLst/>
              <a:rect l="l" t="t" r="r" b="b"/>
              <a:pathLst>
                <a:path w="1029334" h="325754">
                  <a:moveTo>
                    <a:pt x="1029080" y="0"/>
                  </a:moveTo>
                  <a:lnTo>
                    <a:pt x="0" y="0"/>
                  </a:lnTo>
                  <a:lnTo>
                    <a:pt x="0" y="325653"/>
                  </a:lnTo>
                  <a:lnTo>
                    <a:pt x="1029080" y="325653"/>
                  </a:lnTo>
                  <a:lnTo>
                    <a:pt x="1029080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771119" y="8637143"/>
              <a:ext cx="2327275" cy="457834"/>
            </a:xfrm>
            <a:custGeom>
              <a:avLst/>
              <a:gdLst/>
              <a:ahLst/>
              <a:cxnLst/>
              <a:rect l="l" t="t" r="r" b="b"/>
              <a:pathLst>
                <a:path w="2327275" h="457834">
                  <a:moveTo>
                    <a:pt x="438188" y="0"/>
                  </a:moveTo>
                  <a:lnTo>
                    <a:pt x="0" y="0"/>
                  </a:lnTo>
                  <a:lnTo>
                    <a:pt x="0" y="457352"/>
                  </a:lnTo>
                  <a:lnTo>
                    <a:pt x="438188" y="457352"/>
                  </a:lnTo>
                  <a:lnTo>
                    <a:pt x="438188" y="0"/>
                  </a:lnTo>
                  <a:close/>
                </a:path>
                <a:path w="2327275" h="457834">
                  <a:moveTo>
                    <a:pt x="2327198" y="0"/>
                  </a:moveTo>
                  <a:lnTo>
                    <a:pt x="1889010" y="0"/>
                  </a:lnTo>
                  <a:lnTo>
                    <a:pt x="1889010" y="457352"/>
                  </a:lnTo>
                  <a:lnTo>
                    <a:pt x="2327198" y="457352"/>
                  </a:lnTo>
                  <a:lnTo>
                    <a:pt x="2327198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1471287" y="8843823"/>
              <a:ext cx="530860" cy="250825"/>
            </a:xfrm>
            <a:custGeom>
              <a:avLst/>
              <a:gdLst/>
              <a:ahLst/>
              <a:cxnLst/>
              <a:rect l="l" t="t" r="r" b="b"/>
              <a:pathLst>
                <a:path w="530859" h="250825">
                  <a:moveTo>
                    <a:pt x="530593" y="0"/>
                  </a:moveTo>
                  <a:lnTo>
                    <a:pt x="0" y="0"/>
                  </a:lnTo>
                  <a:lnTo>
                    <a:pt x="0" y="250672"/>
                  </a:lnTo>
                  <a:lnTo>
                    <a:pt x="530593" y="250672"/>
                  </a:lnTo>
                  <a:lnTo>
                    <a:pt x="530593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915469" y="1061051"/>
            <a:ext cx="2276475" cy="146558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2230"/>
              </a:lnSpc>
              <a:spcBef>
                <a:spcPts val="420"/>
              </a:spcBef>
            </a:pPr>
            <a:r>
              <a:rPr sz="210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10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10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10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10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14"/>
              </a:spcBef>
            </a:pPr>
            <a:r>
              <a:rPr sz="14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400" spc="50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4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400">
              <a:latin typeface="Avenir"/>
              <a:cs typeface="Avenir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918607" y="1156135"/>
            <a:ext cx="1771014" cy="1468120"/>
            <a:chOff x="918607" y="1156135"/>
            <a:chExt cx="1771014" cy="1468120"/>
          </a:xfrm>
        </p:grpSpPr>
        <p:sp>
          <p:nvSpPr>
            <p:cNvPr id="21" name="object 21"/>
            <p:cNvSpPr/>
            <p:nvPr/>
          </p:nvSpPr>
          <p:spPr>
            <a:xfrm>
              <a:off x="1431112" y="1221180"/>
              <a:ext cx="507365" cy="272415"/>
            </a:xfrm>
            <a:custGeom>
              <a:avLst/>
              <a:gdLst/>
              <a:ahLst/>
              <a:cxnLst/>
              <a:rect l="l" t="t" r="r" b="b"/>
              <a:pathLst>
                <a:path w="507364" h="272415">
                  <a:moveTo>
                    <a:pt x="504774" y="271805"/>
                  </a:moveTo>
                  <a:lnTo>
                    <a:pt x="255828" y="271805"/>
                  </a:lnTo>
                  <a:lnTo>
                    <a:pt x="258292" y="272034"/>
                  </a:lnTo>
                  <a:lnTo>
                    <a:pt x="502615" y="272034"/>
                  </a:lnTo>
                  <a:lnTo>
                    <a:pt x="504774" y="271805"/>
                  </a:lnTo>
                  <a:close/>
                </a:path>
                <a:path w="507364" h="272415">
                  <a:moveTo>
                    <a:pt x="506920" y="151130"/>
                  </a:moveTo>
                  <a:lnTo>
                    <a:pt x="506717" y="151130"/>
                  </a:lnTo>
                  <a:lnTo>
                    <a:pt x="506717" y="146050"/>
                  </a:lnTo>
                  <a:lnTo>
                    <a:pt x="506526" y="146050"/>
                  </a:lnTo>
                  <a:lnTo>
                    <a:pt x="506526" y="97790"/>
                  </a:lnTo>
                  <a:lnTo>
                    <a:pt x="506514" y="97307"/>
                  </a:lnTo>
                  <a:lnTo>
                    <a:pt x="506488" y="0"/>
                  </a:lnTo>
                  <a:lnTo>
                    <a:pt x="0" y="0"/>
                  </a:lnTo>
                  <a:lnTo>
                    <a:pt x="0" y="97790"/>
                  </a:lnTo>
                  <a:lnTo>
                    <a:pt x="253314" y="97790"/>
                  </a:lnTo>
                  <a:lnTo>
                    <a:pt x="253314" y="146050"/>
                  </a:lnTo>
                  <a:lnTo>
                    <a:pt x="253314" y="151130"/>
                  </a:lnTo>
                  <a:lnTo>
                    <a:pt x="253339" y="271780"/>
                  </a:lnTo>
                  <a:lnTo>
                    <a:pt x="506920" y="271780"/>
                  </a:lnTo>
                  <a:lnTo>
                    <a:pt x="506920" y="15113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218802" y="1318483"/>
              <a:ext cx="467359" cy="175260"/>
            </a:xfrm>
            <a:custGeom>
              <a:avLst/>
              <a:gdLst/>
              <a:ahLst/>
              <a:cxnLst/>
              <a:rect l="l" t="t" r="r" b="b"/>
              <a:pathLst>
                <a:path w="467360" h="175259">
                  <a:moveTo>
                    <a:pt x="463511" y="174498"/>
                  </a:moveTo>
                  <a:lnTo>
                    <a:pt x="120016" y="174498"/>
                  </a:lnTo>
                  <a:lnTo>
                    <a:pt x="122021" y="174713"/>
                  </a:lnTo>
                  <a:lnTo>
                    <a:pt x="461352" y="174713"/>
                  </a:lnTo>
                  <a:lnTo>
                    <a:pt x="463511" y="174498"/>
                  </a:lnTo>
                  <a:close/>
                </a:path>
                <a:path w="467360" h="175259">
                  <a:moveTo>
                    <a:pt x="465632" y="41086"/>
                  </a:moveTo>
                  <a:lnTo>
                    <a:pt x="117132" y="41086"/>
                  </a:lnTo>
                  <a:lnTo>
                    <a:pt x="117081" y="174498"/>
                  </a:lnTo>
                  <a:lnTo>
                    <a:pt x="465670" y="174498"/>
                  </a:lnTo>
                  <a:lnTo>
                    <a:pt x="465632" y="41086"/>
                  </a:lnTo>
                  <a:close/>
                </a:path>
                <a:path w="467360" h="175259">
                  <a:moveTo>
                    <a:pt x="465620" y="876"/>
                  </a:moveTo>
                  <a:lnTo>
                    <a:pt x="1767" y="876"/>
                  </a:lnTo>
                  <a:lnTo>
                    <a:pt x="0" y="2463"/>
                  </a:lnTo>
                  <a:lnTo>
                    <a:pt x="190" y="8204"/>
                  </a:lnTo>
                  <a:lnTo>
                    <a:pt x="215" y="40767"/>
                  </a:lnTo>
                  <a:lnTo>
                    <a:pt x="3517" y="41998"/>
                  </a:lnTo>
                  <a:lnTo>
                    <a:pt x="6959" y="41478"/>
                  </a:lnTo>
                  <a:lnTo>
                    <a:pt x="465632" y="41086"/>
                  </a:lnTo>
                  <a:lnTo>
                    <a:pt x="465620" y="876"/>
                  </a:lnTo>
                  <a:close/>
                </a:path>
                <a:path w="467360" h="175259">
                  <a:moveTo>
                    <a:pt x="465620" y="0"/>
                  </a:moveTo>
                  <a:lnTo>
                    <a:pt x="465620" y="876"/>
                  </a:lnTo>
                  <a:lnTo>
                    <a:pt x="466752" y="876"/>
                  </a:lnTo>
                  <a:lnTo>
                    <a:pt x="465620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374328" y="1472983"/>
              <a:ext cx="241935" cy="265430"/>
            </a:xfrm>
            <a:custGeom>
              <a:avLst/>
              <a:gdLst/>
              <a:ahLst/>
              <a:cxnLst/>
              <a:rect l="l" t="t" r="r" b="b"/>
              <a:pathLst>
                <a:path w="241935" h="265430">
                  <a:moveTo>
                    <a:pt x="240614" y="63309"/>
                  </a:moveTo>
                  <a:lnTo>
                    <a:pt x="240550" y="8699"/>
                  </a:lnTo>
                  <a:lnTo>
                    <a:pt x="240538" y="4889"/>
                  </a:lnTo>
                  <a:lnTo>
                    <a:pt x="240538" y="1079"/>
                  </a:lnTo>
                  <a:lnTo>
                    <a:pt x="381" y="1079"/>
                  </a:lnTo>
                  <a:lnTo>
                    <a:pt x="381" y="4889"/>
                  </a:lnTo>
                  <a:lnTo>
                    <a:pt x="215" y="4889"/>
                  </a:lnTo>
                  <a:lnTo>
                    <a:pt x="215" y="8699"/>
                  </a:lnTo>
                  <a:lnTo>
                    <a:pt x="76" y="8699"/>
                  </a:lnTo>
                  <a:lnTo>
                    <a:pt x="76" y="63309"/>
                  </a:lnTo>
                  <a:lnTo>
                    <a:pt x="0" y="265239"/>
                  </a:lnTo>
                  <a:lnTo>
                    <a:pt x="240614" y="265239"/>
                  </a:lnTo>
                  <a:lnTo>
                    <a:pt x="240614" y="63309"/>
                  </a:lnTo>
                  <a:close/>
                </a:path>
                <a:path w="241935" h="265430">
                  <a:moveTo>
                    <a:pt x="241592" y="901"/>
                  </a:moveTo>
                  <a:lnTo>
                    <a:pt x="240525" y="0"/>
                  </a:lnTo>
                  <a:lnTo>
                    <a:pt x="240525" y="901"/>
                  </a:lnTo>
                  <a:lnTo>
                    <a:pt x="241592" y="901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777796" y="1156144"/>
              <a:ext cx="401955" cy="219710"/>
            </a:xfrm>
            <a:custGeom>
              <a:avLst/>
              <a:gdLst/>
              <a:ahLst/>
              <a:cxnLst/>
              <a:rect l="l" t="t" r="r" b="b"/>
              <a:pathLst>
                <a:path w="401955" h="219709">
                  <a:moveTo>
                    <a:pt x="401675" y="124460"/>
                  </a:moveTo>
                  <a:lnTo>
                    <a:pt x="401459" y="124460"/>
                  </a:lnTo>
                  <a:lnTo>
                    <a:pt x="401459" y="64770"/>
                  </a:lnTo>
                  <a:lnTo>
                    <a:pt x="401408" y="0"/>
                  </a:lnTo>
                  <a:lnTo>
                    <a:pt x="0" y="0"/>
                  </a:lnTo>
                  <a:lnTo>
                    <a:pt x="0" y="64770"/>
                  </a:lnTo>
                  <a:lnTo>
                    <a:pt x="159816" y="64770"/>
                  </a:lnTo>
                  <a:lnTo>
                    <a:pt x="159816" y="124460"/>
                  </a:lnTo>
                  <a:lnTo>
                    <a:pt x="159829" y="132080"/>
                  </a:lnTo>
                  <a:lnTo>
                    <a:pt x="159842" y="212090"/>
                  </a:lnTo>
                  <a:lnTo>
                    <a:pt x="160159" y="212090"/>
                  </a:lnTo>
                  <a:lnTo>
                    <a:pt x="160159" y="219710"/>
                  </a:lnTo>
                  <a:lnTo>
                    <a:pt x="288112" y="219710"/>
                  </a:lnTo>
                  <a:lnTo>
                    <a:pt x="288112" y="212090"/>
                  </a:lnTo>
                  <a:lnTo>
                    <a:pt x="288163" y="132080"/>
                  </a:lnTo>
                  <a:lnTo>
                    <a:pt x="401675" y="132080"/>
                  </a:lnTo>
                  <a:lnTo>
                    <a:pt x="401675" y="12446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065907" y="1287885"/>
              <a:ext cx="238760" cy="450850"/>
            </a:xfrm>
            <a:custGeom>
              <a:avLst/>
              <a:gdLst/>
              <a:ahLst/>
              <a:cxnLst/>
              <a:rect l="l" t="t" r="r" b="b"/>
              <a:pathLst>
                <a:path w="238760" h="450850">
                  <a:moveTo>
                    <a:pt x="48184" y="86372"/>
                  </a:moveTo>
                  <a:lnTo>
                    <a:pt x="48222" y="205257"/>
                  </a:lnTo>
                  <a:lnTo>
                    <a:pt x="133807" y="205257"/>
                  </a:lnTo>
                  <a:lnTo>
                    <a:pt x="133731" y="450418"/>
                  </a:lnTo>
                  <a:lnTo>
                    <a:pt x="182067" y="450418"/>
                  </a:lnTo>
                  <a:lnTo>
                    <a:pt x="182092" y="139979"/>
                  </a:lnTo>
                  <a:lnTo>
                    <a:pt x="182283" y="137490"/>
                  </a:lnTo>
                  <a:lnTo>
                    <a:pt x="181584" y="129819"/>
                  </a:lnTo>
                  <a:lnTo>
                    <a:pt x="183563" y="128041"/>
                  </a:lnTo>
                  <a:lnTo>
                    <a:pt x="232689" y="128041"/>
                  </a:lnTo>
                  <a:lnTo>
                    <a:pt x="235470" y="127698"/>
                  </a:lnTo>
                  <a:lnTo>
                    <a:pt x="238239" y="127507"/>
                  </a:lnTo>
                  <a:lnTo>
                    <a:pt x="238125" y="123799"/>
                  </a:lnTo>
                  <a:lnTo>
                    <a:pt x="237896" y="120103"/>
                  </a:lnTo>
                  <a:lnTo>
                    <a:pt x="237885" y="87795"/>
                  </a:lnTo>
                  <a:lnTo>
                    <a:pt x="49695" y="87795"/>
                  </a:lnTo>
                  <a:lnTo>
                    <a:pt x="48184" y="86372"/>
                  </a:lnTo>
                  <a:close/>
                </a:path>
                <a:path w="238760" h="450850">
                  <a:moveTo>
                    <a:pt x="237748" y="0"/>
                  </a:moveTo>
                  <a:lnTo>
                    <a:pt x="51" y="0"/>
                  </a:lnTo>
                  <a:lnTo>
                    <a:pt x="0" y="87795"/>
                  </a:lnTo>
                  <a:lnTo>
                    <a:pt x="48184" y="87795"/>
                  </a:lnTo>
                  <a:lnTo>
                    <a:pt x="48184" y="86372"/>
                  </a:lnTo>
                  <a:lnTo>
                    <a:pt x="237885" y="86372"/>
                  </a:lnTo>
                  <a:lnTo>
                    <a:pt x="237858" y="7848"/>
                  </a:lnTo>
                  <a:lnTo>
                    <a:pt x="237748" y="0"/>
                  </a:lnTo>
                  <a:close/>
                </a:path>
                <a:path w="238760" h="450850">
                  <a:moveTo>
                    <a:pt x="237885" y="86372"/>
                  </a:moveTo>
                  <a:lnTo>
                    <a:pt x="48184" y="86372"/>
                  </a:lnTo>
                  <a:lnTo>
                    <a:pt x="49695" y="87795"/>
                  </a:lnTo>
                  <a:lnTo>
                    <a:pt x="237885" y="87795"/>
                  </a:lnTo>
                  <a:lnTo>
                    <a:pt x="237885" y="86372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247887" y="1413979"/>
              <a:ext cx="128270" cy="324485"/>
            </a:xfrm>
            <a:custGeom>
              <a:avLst/>
              <a:gdLst/>
              <a:ahLst/>
              <a:cxnLst/>
              <a:rect l="l" t="t" r="r" b="b"/>
              <a:pathLst>
                <a:path w="128269" h="324485">
                  <a:moveTo>
                    <a:pt x="126822" y="60172"/>
                  </a:moveTo>
                  <a:lnTo>
                    <a:pt x="126619" y="60172"/>
                  </a:lnTo>
                  <a:lnTo>
                    <a:pt x="126619" y="47472"/>
                  </a:lnTo>
                  <a:lnTo>
                    <a:pt x="126377" y="47472"/>
                  </a:lnTo>
                  <a:lnTo>
                    <a:pt x="126377" y="14452"/>
                  </a:lnTo>
                  <a:lnTo>
                    <a:pt x="126377" y="11912"/>
                  </a:lnTo>
                  <a:lnTo>
                    <a:pt x="126326" y="4292"/>
                  </a:lnTo>
                  <a:lnTo>
                    <a:pt x="126238" y="1752"/>
                  </a:lnTo>
                  <a:lnTo>
                    <a:pt x="393" y="1752"/>
                  </a:lnTo>
                  <a:lnTo>
                    <a:pt x="393" y="4292"/>
                  </a:lnTo>
                  <a:lnTo>
                    <a:pt x="0" y="4292"/>
                  </a:lnTo>
                  <a:lnTo>
                    <a:pt x="0" y="11912"/>
                  </a:lnTo>
                  <a:lnTo>
                    <a:pt x="165" y="11912"/>
                  </a:lnTo>
                  <a:lnTo>
                    <a:pt x="165" y="14452"/>
                  </a:lnTo>
                  <a:lnTo>
                    <a:pt x="101" y="47472"/>
                  </a:lnTo>
                  <a:lnTo>
                    <a:pt x="101" y="60172"/>
                  </a:lnTo>
                  <a:lnTo>
                    <a:pt x="101" y="63982"/>
                  </a:lnTo>
                  <a:lnTo>
                    <a:pt x="101" y="67792"/>
                  </a:lnTo>
                  <a:lnTo>
                    <a:pt x="101" y="222732"/>
                  </a:lnTo>
                  <a:lnTo>
                    <a:pt x="88" y="324332"/>
                  </a:lnTo>
                  <a:lnTo>
                    <a:pt x="126403" y="324332"/>
                  </a:lnTo>
                  <a:lnTo>
                    <a:pt x="126403" y="222732"/>
                  </a:lnTo>
                  <a:lnTo>
                    <a:pt x="126479" y="67792"/>
                  </a:lnTo>
                  <a:lnTo>
                    <a:pt x="126657" y="67792"/>
                  </a:lnTo>
                  <a:lnTo>
                    <a:pt x="126657" y="63982"/>
                  </a:lnTo>
                  <a:lnTo>
                    <a:pt x="126822" y="63982"/>
                  </a:lnTo>
                  <a:lnTo>
                    <a:pt x="126822" y="60172"/>
                  </a:lnTo>
                  <a:close/>
                </a:path>
                <a:path w="128269" h="324485">
                  <a:moveTo>
                    <a:pt x="127863" y="1447"/>
                  </a:moveTo>
                  <a:lnTo>
                    <a:pt x="126174" y="0"/>
                  </a:lnTo>
                  <a:lnTo>
                    <a:pt x="126199" y="1447"/>
                  </a:lnTo>
                  <a:lnTo>
                    <a:pt x="127863" y="1447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48826" y="1578253"/>
              <a:ext cx="155575" cy="160020"/>
            </a:xfrm>
            <a:custGeom>
              <a:avLst/>
              <a:gdLst/>
              <a:ahLst/>
              <a:cxnLst/>
              <a:rect l="l" t="t" r="r" b="b"/>
              <a:pathLst>
                <a:path w="155575" h="160019">
                  <a:moveTo>
                    <a:pt x="155130" y="88"/>
                  </a:moveTo>
                  <a:lnTo>
                    <a:pt x="54724" y="0"/>
                  </a:lnTo>
                  <a:lnTo>
                    <a:pt x="2146" y="101"/>
                  </a:lnTo>
                  <a:lnTo>
                    <a:pt x="0" y="1778"/>
                  </a:lnTo>
                  <a:lnTo>
                    <a:pt x="876" y="9156"/>
                  </a:lnTo>
                  <a:lnTo>
                    <a:pt x="660" y="11341"/>
                  </a:lnTo>
                  <a:lnTo>
                    <a:pt x="558" y="159981"/>
                  </a:lnTo>
                  <a:lnTo>
                    <a:pt x="155206" y="159981"/>
                  </a:lnTo>
                  <a:lnTo>
                    <a:pt x="155130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3528" y="1156293"/>
              <a:ext cx="65265" cy="65189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101620" y="1576348"/>
              <a:ext cx="2540" cy="1905"/>
            </a:xfrm>
            <a:custGeom>
              <a:avLst/>
              <a:gdLst/>
              <a:ahLst/>
              <a:cxnLst/>
              <a:rect l="l" t="t" r="r" b="b"/>
              <a:pathLst>
                <a:path w="2540" h="1905">
                  <a:moveTo>
                    <a:pt x="1498" y="0"/>
                  </a:moveTo>
                  <a:lnTo>
                    <a:pt x="508" y="1269"/>
                  </a:lnTo>
                  <a:lnTo>
                    <a:pt x="0" y="1904"/>
                  </a:lnTo>
                  <a:lnTo>
                    <a:pt x="1930" y="1904"/>
                  </a:lnTo>
                  <a:lnTo>
                    <a:pt x="1790" y="1269"/>
                  </a:lnTo>
                  <a:lnTo>
                    <a:pt x="1638" y="634"/>
                  </a:lnTo>
                  <a:lnTo>
                    <a:pt x="1498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304620" y="1491119"/>
              <a:ext cx="895350" cy="248920"/>
            </a:xfrm>
            <a:custGeom>
              <a:avLst/>
              <a:gdLst/>
              <a:ahLst/>
              <a:cxnLst/>
              <a:rect l="l" t="t" r="r" b="b"/>
              <a:pathLst>
                <a:path w="895350" h="248919">
                  <a:moveTo>
                    <a:pt x="1854" y="247269"/>
                  </a:moveTo>
                  <a:lnTo>
                    <a:pt x="215" y="247269"/>
                  </a:lnTo>
                  <a:lnTo>
                    <a:pt x="1854" y="248881"/>
                  </a:lnTo>
                  <a:lnTo>
                    <a:pt x="1854" y="247269"/>
                  </a:lnTo>
                  <a:close/>
                </a:path>
                <a:path w="895350" h="248919">
                  <a:moveTo>
                    <a:pt x="1854" y="0"/>
                  </a:moveTo>
                  <a:lnTo>
                    <a:pt x="0" y="2095"/>
                  </a:lnTo>
                  <a:lnTo>
                    <a:pt x="1854" y="2095"/>
                  </a:lnTo>
                  <a:lnTo>
                    <a:pt x="1854" y="0"/>
                  </a:lnTo>
                  <a:close/>
                </a:path>
                <a:path w="895350" h="248919">
                  <a:moveTo>
                    <a:pt x="895019" y="247269"/>
                  </a:moveTo>
                  <a:lnTo>
                    <a:pt x="894956" y="2095"/>
                  </a:lnTo>
                  <a:lnTo>
                    <a:pt x="1854" y="2095"/>
                  </a:lnTo>
                  <a:lnTo>
                    <a:pt x="1854" y="247269"/>
                  </a:lnTo>
                  <a:lnTo>
                    <a:pt x="895019" y="247269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147849" y="2240891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66" y="0"/>
                  </a:moveTo>
                  <a:lnTo>
                    <a:pt x="0" y="1244"/>
                  </a:lnTo>
                  <a:lnTo>
                    <a:pt x="330" y="2032"/>
                  </a:lnTo>
                  <a:lnTo>
                    <a:pt x="1777" y="1943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938096" y="1374266"/>
              <a:ext cx="177800" cy="118745"/>
            </a:xfrm>
            <a:custGeom>
              <a:avLst/>
              <a:gdLst/>
              <a:ahLst/>
              <a:cxnLst/>
              <a:rect l="l" t="t" r="r" b="b"/>
              <a:pathLst>
                <a:path w="177800" h="118744">
                  <a:moveTo>
                    <a:pt x="176009" y="60134"/>
                  </a:moveTo>
                  <a:lnTo>
                    <a:pt x="175996" y="1714"/>
                  </a:lnTo>
                  <a:lnTo>
                    <a:pt x="88" y="1714"/>
                  </a:lnTo>
                  <a:lnTo>
                    <a:pt x="88" y="60134"/>
                  </a:lnTo>
                  <a:lnTo>
                    <a:pt x="0" y="118554"/>
                  </a:lnTo>
                  <a:lnTo>
                    <a:pt x="176009" y="118554"/>
                  </a:lnTo>
                  <a:lnTo>
                    <a:pt x="176009" y="60134"/>
                  </a:lnTo>
                  <a:close/>
                </a:path>
                <a:path w="177800" h="118744">
                  <a:moveTo>
                    <a:pt x="177673" y="1587"/>
                  </a:moveTo>
                  <a:lnTo>
                    <a:pt x="175983" y="0"/>
                  </a:lnTo>
                  <a:lnTo>
                    <a:pt x="175983" y="1587"/>
                  </a:lnTo>
                  <a:lnTo>
                    <a:pt x="177673" y="1587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918607" y="1359250"/>
              <a:ext cx="1771014" cy="1264920"/>
            </a:xfrm>
            <a:custGeom>
              <a:avLst/>
              <a:gdLst/>
              <a:ahLst/>
              <a:cxnLst/>
              <a:rect l="l" t="t" r="r" b="b"/>
              <a:pathLst>
                <a:path w="1771014" h="1264920">
                  <a:moveTo>
                    <a:pt x="386349" y="379247"/>
                  </a:moveTo>
                  <a:lnTo>
                    <a:pt x="0" y="379247"/>
                  </a:lnTo>
                  <a:lnTo>
                    <a:pt x="103" y="385533"/>
                  </a:lnTo>
                  <a:lnTo>
                    <a:pt x="3371" y="454429"/>
                  </a:lnTo>
                  <a:lnTo>
                    <a:pt x="11239" y="519976"/>
                  </a:lnTo>
                  <a:lnTo>
                    <a:pt x="21518" y="574184"/>
                  </a:lnTo>
                  <a:lnTo>
                    <a:pt x="35179" y="627391"/>
                  </a:lnTo>
                  <a:lnTo>
                    <a:pt x="52173" y="679604"/>
                  </a:lnTo>
                  <a:lnTo>
                    <a:pt x="72453" y="730834"/>
                  </a:lnTo>
                  <a:lnTo>
                    <a:pt x="93452" y="776014"/>
                  </a:lnTo>
                  <a:lnTo>
                    <a:pt x="116720" y="819554"/>
                  </a:lnTo>
                  <a:lnTo>
                    <a:pt x="142245" y="861459"/>
                  </a:lnTo>
                  <a:lnTo>
                    <a:pt x="170014" y="901731"/>
                  </a:lnTo>
                  <a:lnTo>
                    <a:pt x="200015" y="940375"/>
                  </a:lnTo>
                  <a:lnTo>
                    <a:pt x="232234" y="977393"/>
                  </a:lnTo>
                  <a:lnTo>
                    <a:pt x="266658" y="1012790"/>
                  </a:lnTo>
                  <a:lnTo>
                    <a:pt x="303275" y="1046568"/>
                  </a:lnTo>
                  <a:lnTo>
                    <a:pt x="345192" y="1081046"/>
                  </a:lnTo>
                  <a:lnTo>
                    <a:pt x="388725" y="1112618"/>
                  </a:lnTo>
                  <a:lnTo>
                    <a:pt x="433867" y="1141294"/>
                  </a:lnTo>
                  <a:lnTo>
                    <a:pt x="480607" y="1167086"/>
                  </a:lnTo>
                  <a:lnTo>
                    <a:pt x="528936" y="1190002"/>
                  </a:lnTo>
                  <a:lnTo>
                    <a:pt x="578846" y="1210054"/>
                  </a:lnTo>
                  <a:lnTo>
                    <a:pt x="630326" y="1227251"/>
                  </a:lnTo>
                  <a:lnTo>
                    <a:pt x="669092" y="1238003"/>
                  </a:lnTo>
                  <a:lnTo>
                    <a:pt x="708245" y="1246932"/>
                  </a:lnTo>
                  <a:lnTo>
                    <a:pt x="747767" y="1253996"/>
                  </a:lnTo>
                  <a:lnTo>
                    <a:pt x="787641" y="1259154"/>
                  </a:lnTo>
                  <a:lnTo>
                    <a:pt x="855330" y="1263918"/>
                  </a:lnTo>
                  <a:lnTo>
                    <a:pt x="889270" y="1264424"/>
                  </a:lnTo>
                  <a:lnTo>
                    <a:pt x="923277" y="1263548"/>
                  </a:lnTo>
                  <a:lnTo>
                    <a:pt x="986307" y="1258533"/>
                  </a:lnTo>
                  <a:lnTo>
                    <a:pt x="1048804" y="1249260"/>
                  </a:lnTo>
                  <a:lnTo>
                    <a:pt x="1090197" y="1240558"/>
                  </a:lnTo>
                  <a:lnTo>
                    <a:pt x="1131019" y="1229815"/>
                  </a:lnTo>
                  <a:lnTo>
                    <a:pt x="1171271" y="1217080"/>
                  </a:lnTo>
                  <a:lnTo>
                    <a:pt x="1210957" y="1202397"/>
                  </a:lnTo>
                  <a:lnTo>
                    <a:pt x="1260176" y="1181201"/>
                  </a:lnTo>
                  <a:lnTo>
                    <a:pt x="1307474" y="1157446"/>
                  </a:lnTo>
                  <a:lnTo>
                    <a:pt x="1352859" y="1131147"/>
                  </a:lnTo>
                  <a:lnTo>
                    <a:pt x="1396342" y="1102317"/>
                  </a:lnTo>
                  <a:lnTo>
                    <a:pt x="1437929" y="1070970"/>
                  </a:lnTo>
                  <a:lnTo>
                    <a:pt x="1477631" y="1037119"/>
                  </a:lnTo>
                  <a:lnTo>
                    <a:pt x="1515455" y="1000776"/>
                  </a:lnTo>
                  <a:lnTo>
                    <a:pt x="1551410" y="961957"/>
                  </a:lnTo>
                  <a:lnTo>
                    <a:pt x="1585506" y="920673"/>
                  </a:lnTo>
                  <a:lnTo>
                    <a:pt x="1616180" y="878827"/>
                  </a:lnTo>
                  <a:lnTo>
                    <a:pt x="1644089" y="835510"/>
                  </a:lnTo>
                  <a:lnTo>
                    <a:pt x="1669264" y="790748"/>
                  </a:lnTo>
                  <a:lnTo>
                    <a:pt x="1691734" y="744564"/>
                  </a:lnTo>
                  <a:lnTo>
                    <a:pt x="1711531" y="696983"/>
                  </a:lnTo>
                  <a:lnTo>
                    <a:pt x="1728685" y="648030"/>
                  </a:lnTo>
                  <a:lnTo>
                    <a:pt x="1743348" y="596548"/>
                  </a:lnTo>
                  <a:lnTo>
                    <a:pt x="1754735" y="544534"/>
                  </a:lnTo>
                  <a:lnTo>
                    <a:pt x="1762975" y="492010"/>
                  </a:lnTo>
                  <a:lnTo>
                    <a:pt x="1768202" y="439002"/>
                  </a:lnTo>
                  <a:lnTo>
                    <a:pt x="1770545" y="385533"/>
                  </a:lnTo>
                  <a:lnTo>
                    <a:pt x="1770628" y="380733"/>
                  </a:lnTo>
                  <a:lnTo>
                    <a:pt x="387870" y="380733"/>
                  </a:lnTo>
                  <a:lnTo>
                    <a:pt x="386349" y="379247"/>
                  </a:lnTo>
                  <a:close/>
                </a:path>
                <a:path w="1771014" h="1264920">
                  <a:moveTo>
                    <a:pt x="294371" y="711"/>
                  </a:moveTo>
                  <a:lnTo>
                    <a:pt x="184746" y="711"/>
                  </a:lnTo>
                  <a:lnTo>
                    <a:pt x="184648" y="67235"/>
                  </a:lnTo>
                  <a:lnTo>
                    <a:pt x="184586" y="131864"/>
                  </a:lnTo>
                  <a:lnTo>
                    <a:pt x="184505" y="217093"/>
                  </a:lnTo>
                  <a:lnTo>
                    <a:pt x="184970" y="219087"/>
                  </a:lnTo>
                  <a:lnTo>
                    <a:pt x="285343" y="219087"/>
                  </a:lnTo>
                  <a:lnTo>
                    <a:pt x="285419" y="379247"/>
                  </a:lnTo>
                  <a:lnTo>
                    <a:pt x="386349" y="379247"/>
                  </a:lnTo>
                  <a:lnTo>
                    <a:pt x="387870" y="380733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387870" y="131864"/>
                  </a:lnTo>
                  <a:lnTo>
                    <a:pt x="417271" y="131864"/>
                  </a:lnTo>
                  <a:lnTo>
                    <a:pt x="417334" y="1231"/>
                  </a:lnTo>
                  <a:lnTo>
                    <a:pt x="303707" y="1231"/>
                  </a:lnTo>
                  <a:lnTo>
                    <a:pt x="303333" y="1092"/>
                  </a:lnTo>
                  <a:lnTo>
                    <a:pt x="297078" y="1092"/>
                  </a:lnTo>
                  <a:lnTo>
                    <a:pt x="294371" y="711"/>
                  </a:lnTo>
                  <a:close/>
                </a:path>
                <a:path w="1771014" h="1264920">
                  <a:moveTo>
                    <a:pt x="1768721" y="379247"/>
                  </a:moveTo>
                  <a:lnTo>
                    <a:pt x="387870" y="379247"/>
                  </a:lnTo>
                  <a:lnTo>
                    <a:pt x="387870" y="380733"/>
                  </a:lnTo>
                  <a:lnTo>
                    <a:pt x="1770628" y="380733"/>
                  </a:lnTo>
                  <a:lnTo>
                    <a:pt x="1770646" y="379653"/>
                  </a:lnTo>
                  <a:lnTo>
                    <a:pt x="1768721" y="379247"/>
                  </a:lnTo>
                  <a:close/>
                </a:path>
                <a:path w="1771014" h="1264920">
                  <a:moveTo>
                    <a:pt x="387870" y="131864"/>
                  </a:moveTo>
                  <a:lnTo>
                    <a:pt x="386130" y="133832"/>
                  </a:lnTo>
                  <a:lnTo>
                    <a:pt x="387870" y="133832"/>
                  </a:lnTo>
                  <a:lnTo>
                    <a:pt x="387870" y="131864"/>
                  </a:lnTo>
                  <a:close/>
                </a:path>
                <a:path w="1771014" h="1264920">
                  <a:moveTo>
                    <a:pt x="417271" y="131864"/>
                  </a:moveTo>
                  <a:lnTo>
                    <a:pt x="387870" y="131864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401459" y="133667"/>
                  </a:lnTo>
                  <a:lnTo>
                    <a:pt x="417271" y="133667"/>
                  </a:lnTo>
                  <a:lnTo>
                    <a:pt x="417271" y="131864"/>
                  </a:lnTo>
                  <a:close/>
                </a:path>
                <a:path w="1771014" h="1264920">
                  <a:moveTo>
                    <a:pt x="417334" y="319"/>
                  </a:moveTo>
                  <a:lnTo>
                    <a:pt x="384378" y="319"/>
                  </a:lnTo>
                  <a:lnTo>
                    <a:pt x="310830" y="711"/>
                  </a:lnTo>
                  <a:lnTo>
                    <a:pt x="307149" y="711"/>
                  </a:lnTo>
                  <a:lnTo>
                    <a:pt x="303707" y="1231"/>
                  </a:lnTo>
                  <a:lnTo>
                    <a:pt x="417334" y="1231"/>
                  </a:lnTo>
                  <a:lnTo>
                    <a:pt x="417334" y="319"/>
                  </a:lnTo>
                  <a:close/>
                </a:path>
                <a:path w="1771014" h="1264920">
                  <a:moveTo>
                    <a:pt x="300405" y="0"/>
                  </a:moveTo>
                  <a:lnTo>
                    <a:pt x="297078" y="1092"/>
                  </a:lnTo>
                  <a:lnTo>
                    <a:pt x="303333" y="1092"/>
                  </a:lnTo>
                  <a:lnTo>
                    <a:pt x="300405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1038299" y="1853283"/>
            <a:ext cx="1651322" cy="4325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 marR="5080" indent="-123825">
              <a:lnSpc>
                <a:spcPct val="121400"/>
              </a:lnSpc>
              <a:spcBef>
                <a:spcPts val="95"/>
              </a:spcBef>
            </a:pP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750" b="1" spc="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750" b="1" spc="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75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750">
              <a:latin typeface="Verdana"/>
              <a:cs typeface="Verdana"/>
            </a:endParaRPr>
          </a:p>
          <a:p>
            <a:pPr marL="475615">
              <a:lnSpc>
                <a:spcPct val="100000"/>
              </a:lnSpc>
              <a:spcBef>
                <a:spcPts val="150"/>
              </a:spcBef>
            </a:pP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416604" y="2390508"/>
            <a:ext cx="8586074" cy="517064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15:00-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16:00h.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BE1E2D"/>
                </a:solidFill>
                <a:latin typeface="Quicksand"/>
                <a:cs typeface="Quicksand"/>
              </a:rPr>
              <a:t>ACREDITACIONES</a:t>
            </a:r>
            <a:endParaRPr sz="16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1B75BC"/>
                </a:solidFill>
                <a:latin typeface="Quicksand"/>
                <a:cs typeface="Quicksand"/>
              </a:rPr>
              <a:t>Lugar:</a:t>
            </a:r>
            <a:r>
              <a:rPr sz="1600" b="1" spc="-40" dirty="0">
                <a:solidFill>
                  <a:srgbClr val="1B75BC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Escuela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Superior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Ingenieros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Caminos,</a:t>
            </a:r>
            <a:r>
              <a:rPr sz="1600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Canales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spc="-10" dirty="0">
                <a:solidFill>
                  <a:srgbClr val="231F20"/>
                </a:solidFill>
                <a:latin typeface="Quicksand"/>
                <a:cs typeface="Quicksand"/>
              </a:rPr>
              <a:t>Puertos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endParaRPr sz="1600" dirty="0">
              <a:latin typeface="Quicksand"/>
              <a:cs typeface="Quicksand"/>
            </a:endParaRPr>
          </a:p>
          <a:p>
            <a:pPr marL="12700">
              <a:spcBef>
                <a:spcPts val="192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16:00h.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ACTO</a:t>
            </a:r>
            <a:r>
              <a:rPr sz="1600" b="1" spc="-3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INSTITUCIONAL</a:t>
            </a:r>
            <a:r>
              <a:rPr sz="1600" b="1" spc="-3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DE</a:t>
            </a:r>
            <a:r>
              <a:rPr sz="1600" b="1" spc="-3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BE1E2D"/>
                </a:solidFill>
                <a:latin typeface="Quicksand"/>
                <a:cs typeface="Quicksand"/>
              </a:rPr>
              <a:t>APERTURA</a:t>
            </a:r>
            <a:r>
              <a:rPr lang="en-US" sz="1600" b="1" spc="-10" dirty="0">
                <a:solidFill>
                  <a:srgbClr val="BE1E2D"/>
                </a:solidFill>
                <a:latin typeface="Quicksand"/>
                <a:cs typeface="Quicksand"/>
              </a:rPr>
              <a:t>. </a:t>
            </a:r>
            <a:endParaRPr lang="en-US" sz="1600" dirty="0">
              <a:solidFill>
                <a:srgbClr val="000000"/>
              </a:solidFill>
              <a:latin typeface="Quicksand"/>
              <a:cs typeface="Quicksand"/>
            </a:endParaRPr>
          </a:p>
          <a:p>
            <a:pPr marL="12700">
              <a:spcBef>
                <a:spcPts val="1920"/>
              </a:spcBef>
            </a:pPr>
            <a:r>
              <a:rPr lang="en-US" sz="1600" b="1" spc="-10" dirty="0">
                <a:solidFill>
                  <a:srgbClr val="1B75BC"/>
                </a:solidFill>
              </a:rPr>
              <a:t>Lugar: </a:t>
            </a:r>
            <a:r>
              <a:rPr lang="en-US" sz="1600" spc="-10" dirty="0">
                <a:solidFill>
                  <a:srgbClr val="231F20"/>
                </a:solidFill>
              </a:rPr>
              <a:t>Salón de </a:t>
            </a:r>
            <a:r>
              <a:rPr lang="en-US" sz="1600" spc="-10" dirty="0" err="1">
                <a:solidFill>
                  <a:srgbClr val="231F20"/>
                </a:solidFill>
              </a:rPr>
              <a:t>actos</a:t>
            </a:r>
            <a:r>
              <a:rPr lang="en-US" sz="1600" spc="-10" dirty="0">
                <a:solidFill>
                  <a:srgbClr val="231F20"/>
                </a:solidFill>
              </a:rPr>
              <a:t>.</a:t>
            </a:r>
            <a:endParaRPr lang="en-US" dirty="0"/>
          </a:p>
          <a:p>
            <a:pPr marL="12700">
              <a:spcBef>
                <a:spcPts val="192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17:00h.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CONFERENCIA</a:t>
            </a:r>
            <a:r>
              <a:rPr sz="1600" b="1" spc="-2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BE1E2D"/>
                </a:solidFill>
                <a:latin typeface="Quicksand"/>
                <a:cs typeface="Quicksand"/>
              </a:rPr>
              <a:t>INAUGURAL</a:t>
            </a:r>
            <a:endParaRPr lang="en-US" dirty="0" err="1">
              <a:solidFill>
                <a:srgbClr val="000000"/>
              </a:solidFill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lang="en-US" sz="1600" b="1" spc="-10" dirty="0">
                <a:solidFill>
                  <a:srgbClr val="1B75BC"/>
                </a:solidFill>
                <a:latin typeface="Calibri"/>
                <a:ea typeface="Calibri"/>
                <a:cs typeface="Calibri"/>
              </a:rPr>
              <a:t>Lugar: </a:t>
            </a:r>
            <a:r>
              <a:rPr lang="en-US" sz="1600" spc="-10" dirty="0">
                <a:solidFill>
                  <a:srgbClr val="231F20"/>
                </a:solidFill>
                <a:latin typeface="Calibri"/>
                <a:ea typeface="Calibri"/>
                <a:cs typeface="Calibri"/>
              </a:rPr>
              <a:t>Salón de </a:t>
            </a:r>
            <a:r>
              <a:rPr lang="en-US" sz="1600" spc="-10" dirty="0" err="1">
                <a:solidFill>
                  <a:srgbClr val="231F20"/>
                </a:solidFill>
                <a:latin typeface="Calibri"/>
                <a:ea typeface="Calibri"/>
                <a:cs typeface="Calibri"/>
              </a:rPr>
              <a:t>actos</a:t>
            </a:r>
            <a:endParaRPr lang="en-US" dirty="0"/>
          </a:p>
          <a:p>
            <a:pPr marL="12700" marR="273685"/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Richard Gerver</a:t>
            </a:r>
          </a:p>
          <a:p>
            <a:pPr marL="12700" marR="273685">
              <a:lnSpc>
                <a:spcPct val="100000"/>
              </a:lnSpc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"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El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poder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transformador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educación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dirty="0" err="1">
                <a:solidFill>
                  <a:srgbClr val="231F20"/>
                </a:solidFill>
                <a:latin typeface="Quicksand"/>
                <a:cs typeface="Quicksand"/>
              </a:rPr>
              <a:t>en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un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mundo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cambiante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50" dirty="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globalmente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 dirty="0" err="1">
                <a:solidFill>
                  <a:srgbClr val="231F20"/>
                </a:solidFill>
                <a:latin typeface="Quicksand"/>
                <a:cs typeface="Quicksand"/>
              </a:rPr>
              <a:t>interconectado</a:t>
            </a:r>
            <a:r>
              <a:rPr lang="en-US" sz="1600" spc="-10" dirty="0">
                <a:solidFill>
                  <a:srgbClr val="231F20"/>
                </a:solidFill>
                <a:latin typeface="Quicksand"/>
                <a:cs typeface="Quicksand"/>
              </a:rPr>
              <a:t>“</a:t>
            </a:r>
          </a:p>
          <a:p>
            <a:pPr marL="12700" marR="273685">
              <a:lnSpc>
                <a:spcPct val="100000"/>
              </a:lnSpc>
            </a:pPr>
            <a:endParaRPr lang="en-US" sz="16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273685"/>
            <a:r>
              <a:rPr lang="en-US" sz="1600" spc="-10" dirty="0">
                <a:solidFill>
                  <a:srgbClr val="231F20"/>
                </a:solidFill>
                <a:latin typeface="Quicksand"/>
                <a:cs typeface="Quicksand"/>
              </a:rPr>
              <a:t>Presenta</a:t>
            </a:r>
            <a:r>
              <a:rPr lang="en-U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: Mar Venegas</a:t>
            </a:r>
            <a:r>
              <a:rPr lang="en-US" sz="1600" spc="-10" dirty="0">
                <a:solidFill>
                  <a:srgbClr val="231F20"/>
                </a:solidFill>
                <a:latin typeface="Quicksand"/>
                <a:cs typeface="Quicksand"/>
              </a:rPr>
              <a:t>. Vicerectora de Igualdad, Inclusión y Compromiso Social la Universidad de Granada</a:t>
            </a:r>
            <a:endParaRPr lang="es-ES" sz="16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273685">
              <a:lnSpc>
                <a:spcPct val="100000"/>
              </a:lnSpc>
            </a:pPr>
            <a:endParaRPr lang="es-ES" sz="16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18:00h.</a:t>
            </a:r>
            <a:r>
              <a:rPr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VISITA</a:t>
            </a:r>
            <a:r>
              <a:rPr sz="1600" b="1" spc="-5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GUIADA</a:t>
            </a:r>
            <a:r>
              <a:rPr sz="1600" b="1" spc="-5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POR</a:t>
            </a:r>
            <a:r>
              <a:rPr sz="1600" b="1" spc="-5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BE1E2D"/>
                </a:solidFill>
                <a:latin typeface="Quicksand"/>
                <a:cs typeface="Quicksand"/>
              </a:rPr>
              <a:t>GRANADA.</a:t>
            </a:r>
            <a:endParaRPr sz="16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Madraza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,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Catedral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Hospital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Real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(</a:t>
            </a:r>
            <a:r>
              <a:rPr lang="en-U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Rectorado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)</a:t>
            </a:r>
            <a:endParaRPr sz="16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20:00h.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CÓCTEL</a:t>
            </a:r>
            <a:r>
              <a:rPr sz="1600" b="1" spc="-2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BE1E2D"/>
                </a:solidFill>
                <a:latin typeface="Quicksand"/>
                <a:cs typeface="Quicksand"/>
              </a:rPr>
              <a:t>DE</a:t>
            </a:r>
            <a:r>
              <a:rPr sz="1600" b="1" spc="-25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BE1E2D"/>
                </a:solidFill>
                <a:latin typeface="Quicksand"/>
                <a:cs typeface="Quicksand"/>
              </a:rPr>
              <a:t>BIENVENIDA</a:t>
            </a:r>
            <a:endParaRPr sz="1600" dirty="0">
              <a:latin typeface="Quicksand"/>
              <a:cs typeface="Quicksand"/>
            </a:endParaRPr>
          </a:p>
          <a:p>
            <a:pPr marL="12700"/>
            <a:r>
              <a:rPr sz="1600" b="1" dirty="0">
                <a:solidFill>
                  <a:srgbClr val="1B75BC"/>
                </a:solidFill>
                <a:latin typeface="Quicksand"/>
                <a:cs typeface="Quicksand"/>
              </a:rPr>
              <a:t>Lugar:</a:t>
            </a:r>
            <a:r>
              <a:rPr sz="1600" b="1" spc="-20" dirty="0">
                <a:solidFill>
                  <a:srgbClr val="1B75BC"/>
                </a:solidFill>
                <a:latin typeface="Quicksand"/>
                <a:cs typeface="Quicksand"/>
              </a:rPr>
              <a:t> </a:t>
            </a:r>
            <a:r>
              <a:rPr lang="en-US" sz="1600" spc="-20" dirty="0">
                <a:solidFill>
                  <a:schemeClr val="tx1"/>
                </a:solidFill>
                <a:latin typeface="Quicksand"/>
                <a:cs typeface="Quicksand"/>
              </a:rPr>
              <a:t>Colegio mayor Isabel La Católica</a:t>
            </a:r>
            <a:endParaRPr sz="1600" dirty="0">
              <a:solidFill>
                <a:schemeClr val="tx1"/>
              </a:solidFill>
              <a:latin typeface="Quicksand"/>
              <a:cs typeface="Quicksand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760444" y="1792299"/>
            <a:ext cx="3166092" cy="47448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>
                <a:solidFill>
                  <a:srgbClr val="231F20"/>
                </a:solidFill>
                <a:latin typeface="Quicksand Medium"/>
                <a:cs typeface="Quicksand Medium"/>
              </a:rPr>
              <a:t>MIÉRCOLES</a:t>
            </a:r>
            <a:r>
              <a:rPr sz="3000" spc="-195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lang="en-US" sz="3000" spc="-195">
                <a:solidFill>
                  <a:srgbClr val="231F20"/>
                </a:solidFill>
              </a:rPr>
              <a:t>19</a:t>
            </a:r>
            <a:endParaRPr sz="3000" spc="-25">
              <a:solidFill>
                <a:srgbClr val="231F20"/>
              </a:solidFill>
              <a:latin typeface="Quicksand Medium"/>
              <a:cs typeface="Quicksand Medium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0" y="0"/>
            <a:ext cx="16992600" cy="485140"/>
          </a:xfrm>
          <a:custGeom>
            <a:avLst/>
            <a:gdLst/>
            <a:ahLst/>
            <a:cxnLst/>
            <a:rect l="l" t="t" r="r" b="b"/>
            <a:pathLst>
              <a:path w="16992600" h="485140">
                <a:moveTo>
                  <a:pt x="16992600" y="0"/>
                </a:moveTo>
                <a:lnTo>
                  <a:pt x="0" y="0"/>
                </a:lnTo>
                <a:lnTo>
                  <a:pt x="0" y="484631"/>
                </a:lnTo>
                <a:lnTo>
                  <a:pt x="16992600" y="484631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/>
              <a:t>PROGRAMA </a:t>
            </a:r>
            <a:r>
              <a:rPr spc="-10"/>
              <a:t>#CIUD2025</a:t>
            </a:r>
            <a:endParaRPr sz="21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15469" y="1061051"/>
            <a:ext cx="2276475" cy="146558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2230"/>
              </a:lnSpc>
              <a:spcBef>
                <a:spcPts val="420"/>
              </a:spcBef>
            </a:pPr>
            <a:r>
              <a:rPr sz="210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10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10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10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10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14"/>
              </a:spcBef>
            </a:pPr>
            <a:r>
              <a:rPr sz="14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400" spc="50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4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400">
              <a:latin typeface="Avenir"/>
              <a:cs typeface="Avenir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18607" y="1156135"/>
            <a:ext cx="1771014" cy="1468120"/>
            <a:chOff x="918607" y="1156135"/>
            <a:chExt cx="1771014" cy="1468120"/>
          </a:xfrm>
        </p:grpSpPr>
        <p:sp>
          <p:nvSpPr>
            <p:cNvPr id="4" name="object 4"/>
            <p:cNvSpPr/>
            <p:nvPr/>
          </p:nvSpPr>
          <p:spPr>
            <a:xfrm>
              <a:off x="1431112" y="1221180"/>
              <a:ext cx="507365" cy="272415"/>
            </a:xfrm>
            <a:custGeom>
              <a:avLst/>
              <a:gdLst/>
              <a:ahLst/>
              <a:cxnLst/>
              <a:rect l="l" t="t" r="r" b="b"/>
              <a:pathLst>
                <a:path w="507364" h="272415">
                  <a:moveTo>
                    <a:pt x="504774" y="271805"/>
                  </a:moveTo>
                  <a:lnTo>
                    <a:pt x="255828" y="271805"/>
                  </a:lnTo>
                  <a:lnTo>
                    <a:pt x="258292" y="272034"/>
                  </a:lnTo>
                  <a:lnTo>
                    <a:pt x="502615" y="272034"/>
                  </a:lnTo>
                  <a:lnTo>
                    <a:pt x="504774" y="271805"/>
                  </a:lnTo>
                  <a:close/>
                </a:path>
                <a:path w="507364" h="272415">
                  <a:moveTo>
                    <a:pt x="506920" y="151130"/>
                  </a:moveTo>
                  <a:lnTo>
                    <a:pt x="506717" y="151130"/>
                  </a:lnTo>
                  <a:lnTo>
                    <a:pt x="506717" y="146050"/>
                  </a:lnTo>
                  <a:lnTo>
                    <a:pt x="506526" y="146050"/>
                  </a:lnTo>
                  <a:lnTo>
                    <a:pt x="506526" y="97790"/>
                  </a:lnTo>
                  <a:lnTo>
                    <a:pt x="506514" y="97307"/>
                  </a:lnTo>
                  <a:lnTo>
                    <a:pt x="506488" y="0"/>
                  </a:lnTo>
                  <a:lnTo>
                    <a:pt x="0" y="0"/>
                  </a:lnTo>
                  <a:lnTo>
                    <a:pt x="0" y="97790"/>
                  </a:lnTo>
                  <a:lnTo>
                    <a:pt x="253314" y="97790"/>
                  </a:lnTo>
                  <a:lnTo>
                    <a:pt x="253314" y="146050"/>
                  </a:lnTo>
                  <a:lnTo>
                    <a:pt x="253314" y="151130"/>
                  </a:lnTo>
                  <a:lnTo>
                    <a:pt x="253339" y="271780"/>
                  </a:lnTo>
                  <a:lnTo>
                    <a:pt x="506920" y="271780"/>
                  </a:lnTo>
                  <a:lnTo>
                    <a:pt x="506920" y="15113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18802" y="1318483"/>
              <a:ext cx="467359" cy="175260"/>
            </a:xfrm>
            <a:custGeom>
              <a:avLst/>
              <a:gdLst/>
              <a:ahLst/>
              <a:cxnLst/>
              <a:rect l="l" t="t" r="r" b="b"/>
              <a:pathLst>
                <a:path w="467360" h="175259">
                  <a:moveTo>
                    <a:pt x="463511" y="174498"/>
                  </a:moveTo>
                  <a:lnTo>
                    <a:pt x="120016" y="174498"/>
                  </a:lnTo>
                  <a:lnTo>
                    <a:pt x="122021" y="174713"/>
                  </a:lnTo>
                  <a:lnTo>
                    <a:pt x="461352" y="174713"/>
                  </a:lnTo>
                  <a:lnTo>
                    <a:pt x="463511" y="174498"/>
                  </a:lnTo>
                  <a:close/>
                </a:path>
                <a:path w="467360" h="175259">
                  <a:moveTo>
                    <a:pt x="465632" y="41086"/>
                  </a:moveTo>
                  <a:lnTo>
                    <a:pt x="117132" y="41086"/>
                  </a:lnTo>
                  <a:lnTo>
                    <a:pt x="117081" y="174498"/>
                  </a:lnTo>
                  <a:lnTo>
                    <a:pt x="465670" y="174498"/>
                  </a:lnTo>
                  <a:lnTo>
                    <a:pt x="465632" y="41086"/>
                  </a:lnTo>
                  <a:close/>
                </a:path>
                <a:path w="467360" h="175259">
                  <a:moveTo>
                    <a:pt x="465620" y="876"/>
                  </a:moveTo>
                  <a:lnTo>
                    <a:pt x="1767" y="876"/>
                  </a:lnTo>
                  <a:lnTo>
                    <a:pt x="0" y="2463"/>
                  </a:lnTo>
                  <a:lnTo>
                    <a:pt x="190" y="8204"/>
                  </a:lnTo>
                  <a:lnTo>
                    <a:pt x="215" y="40767"/>
                  </a:lnTo>
                  <a:lnTo>
                    <a:pt x="3517" y="41998"/>
                  </a:lnTo>
                  <a:lnTo>
                    <a:pt x="6959" y="41478"/>
                  </a:lnTo>
                  <a:lnTo>
                    <a:pt x="465632" y="41086"/>
                  </a:lnTo>
                  <a:lnTo>
                    <a:pt x="465620" y="876"/>
                  </a:lnTo>
                  <a:close/>
                </a:path>
                <a:path w="467360" h="175259">
                  <a:moveTo>
                    <a:pt x="465620" y="0"/>
                  </a:moveTo>
                  <a:lnTo>
                    <a:pt x="465620" y="876"/>
                  </a:lnTo>
                  <a:lnTo>
                    <a:pt x="466752" y="876"/>
                  </a:lnTo>
                  <a:lnTo>
                    <a:pt x="465620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374328" y="1472983"/>
              <a:ext cx="241935" cy="265430"/>
            </a:xfrm>
            <a:custGeom>
              <a:avLst/>
              <a:gdLst/>
              <a:ahLst/>
              <a:cxnLst/>
              <a:rect l="l" t="t" r="r" b="b"/>
              <a:pathLst>
                <a:path w="241935" h="265430">
                  <a:moveTo>
                    <a:pt x="240614" y="63309"/>
                  </a:moveTo>
                  <a:lnTo>
                    <a:pt x="240550" y="8699"/>
                  </a:lnTo>
                  <a:lnTo>
                    <a:pt x="240538" y="4889"/>
                  </a:lnTo>
                  <a:lnTo>
                    <a:pt x="240538" y="1079"/>
                  </a:lnTo>
                  <a:lnTo>
                    <a:pt x="381" y="1079"/>
                  </a:lnTo>
                  <a:lnTo>
                    <a:pt x="381" y="4889"/>
                  </a:lnTo>
                  <a:lnTo>
                    <a:pt x="215" y="4889"/>
                  </a:lnTo>
                  <a:lnTo>
                    <a:pt x="215" y="8699"/>
                  </a:lnTo>
                  <a:lnTo>
                    <a:pt x="76" y="8699"/>
                  </a:lnTo>
                  <a:lnTo>
                    <a:pt x="76" y="63309"/>
                  </a:lnTo>
                  <a:lnTo>
                    <a:pt x="0" y="265239"/>
                  </a:lnTo>
                  <a:lnTo>
                    <a:pt x="240614" y="265239"/>
                  </a:lnTo>
                  <a:lnTo>
                    <a:pt x="240614" y="63309"/>
                  </a:lnTo>
                  <a:close/>
                </a:path>
                <a:path w="241935" h="265430">
                  <a:moveTo>
                    <a:pt x="241592" y="901"/>
                  </a:moveTo>
                  <a:lnTo>
                    <a:pt x="240525" y="0"/>
                  </a:lnTo>
                  <a:lnTo>
                    <a:pt x="240525" y="901"/>
                  </a:lnTo>
                  <a:lnTo>
                    <a:pt x="241592" y="901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77796" y="1156144"/>
              <a:ext cx="401955" cy="219710"/>
            </a:xfrm>
            <a:custGeom>
              <a:avLst/>
              <a:gdLst/>
              <a:ahLst/>
              <a:cxnLst/>
              <a:rect l="l" t="t" r="r" b="b"/>
              <a:pathLst>
                <a:path w="401955" h="219709">
                  <a:moveTo>
                    <a:pt x="401675" y="124460"/>
                  </a:moveTo>
                  <a:lnTo>
                    <a:pt x="401459" y="124460"/>
                  </a:lnTo>
                  <a:lnTo>
                    <a:pt x="401459" y="64770"/>
                  </a:lnTo>
                  <a:lnTo>
                    <a:pt x="401408" y="0"/>
                  </a:lnTo>
                  <a:lnTo>
                    <a:pt x="0" y="0"/>
                  </a:lnTo>
                  <a:lnTo>
                    <a:pt x="0" y="64770"/>
                  </a:lnTo>
                  <a:lnTo>
                    <a:pt x="159816" y="64770"/>
                  </a:lnTo>
                  <a:lnTo>
                    <a:pt x="159816" y="124460"/>
                  </a:lnTo>
                  <a:lnTo>
                    <a:pt x="159829" y="132080"/>
                  </a:lnTo>
                  <a:lnTo>
                    <a:pt x="159842" y="212090"/>
                  </a:lnTo>
                  <a:lnTo>
                    <a:pt x="160159" y="212090"/>
                  </a:lnTo>
                  <a:lnTo>
                    <a:pt x="160159" y="219710"/>
                  </a:lnTo>
                  <a:lnTo>
                    <a:pt x="288112" y="219710"/>
                  </a:lnTo>
                  <a:lnTo>
                    <a:pt x="288112" y="212090"/>
                  </a:lnTo>
                  <a:lnTo>
                    <a:pt x="288163" y="132080"/>
                  </a:lnTo>
                  <a:lnTo>
                    <a:pt x="401675" y="132080"/>
                  </a:lnTo>
                  <a:lnTo>
                    <a:pt x="401675" y="12446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65907" y="1287885"/>
              <a:ext cx="238760" cy="450850"/>
            </a:xfrm>
            <a:custGeom>
              <a:avLst/>
              <a:gdLst/>
              <a:ahLst/>
              <a:cxnLst/>
              <a:rect l="l" t="t" r="r" b="b"/>
              <a:pathLst>
                <a:path w="238760" h="450850">
                  <a:moveTo>
                    <a:pt x="48184" y="86372"/>
                  </a:moveTo>
                  <a:lnTo>
                    <a:pt x="48222" y="205257"/>
                  </a:lnTo>
                  <a:lnTo>
                    <a:pt x="133807" y="205257"/>
                  </a:lnTo>
                  <a:lnTo>
                    <a:pt x="133731" y="450418"/>
                  </a:lnTo>
                  <a:lnTo>
                    <a:pt x="182067" y="450418"/>
                  </a:lnTo>
                  <a:lnTo>
                    <a:pt x="182092" y="139979"/>
                  </a:lnTo>
                  <a:lnTo>
                    <a:pt x="182283" y="137490"/>
                  </a:lnTo>
                  <a:lnTo>
                    <a:pt x="181584" y="129819"/>
                  </a:lnTo>
                  <a:lnTo>
                    <a:pt x="183563" y="128041"/>
                  </a:lnTo>
                  <a:lnTo>
                    <a:pt x="232689" y="128041"/>
                  </a:lnTo>
                  <a:lnTo>
                    <a:pt x="235470" y="127698"/>
                  </a:lnTo>
                  <a:lnTo>
                    <a:pt x="238239" y="127507"/>
                  </a:lnTo>
                  <a:lnTo>
                    <a:pt x="238125" y="123799"/>
                  </a:lnTo>
                  <a:lnTo>
                    <a:pt x="237896" y="120103"/>
                  </a:lnTo>
                  <a:lnTo>
                    <a:pt x="237885" y="87795"/>
                  </a:lnTo>
                  <a:lnTo>
                    <a:pt x="49695" y="87795"/>
                  </a:lnTo>
                  <a:lnTo>
                    <a:pt x="48184" y="86372"/>
                  </a:lnTo>
                  <a:close/>
                </a:path>
                <a:path w="238760" h="450850">
                  <a:moveTo>
                    <a:pt x="237748" y="0"/>
                  </a:moveTo>
                  <a:lnTo>
                    <a:pt x="51" y="0"/>
                  </a:lnTo>
                  <a:lnTo>
                    <a:pt x="0" y="87795"/>
                  </a:lnTo>
                  <a:lnTo>
                    <a:pt x="48184" y="87795"/>
                  </a:lnTo>
                  <a:lnTo>
                    <a:pt x="48184" y="86372"/>
                  </a:lnTo>
                  <a:lnTo>
                    <a:pt x="237885" y="86372"/>
                  </a:lnTo>
                  <a:lnTo>
                    <a:pt x="237858" y="7848"/>
                  </a:lnTo>
                  <a:lnTo>
                    <a:pt x="237748" y="0"/>
                  </a:lnTo>
                  <a:close/>
                </a:path>
                <a:path w="238760" h="450850">
                  <a:moveTo>
                    <a:pt x="237885" y="86372"/>
                  </a:moveTo>
                  <a:lnTo>
                    <a:pt x="48184" y="86372"/>
                  </a:lnTo>
                  <a:lnTo>
                    <a:pt x="49695" y="87795"/>
                  </a:lnTo>
                  <a:lnTo>
                    <a:pt x="237885" y="87795"/>
                  </a:lnTo>
                  <a:lnTo>
                    <a:pt x="237885" y="86372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47887" y="1413979"/>
              <a:ext cx="128270" cy="324485"/>
            </a:xfrm>
            <a:custGeom>
              <a:avLst/>
              <a:gdLst/>
              <a:ahLst/>
              <a:cxnLst/>
              <a:rect l="l" t="t" r="r" b="b"/>
              <a:pathLst>
                <a:path w="128269" h="324485">
                  <a:moveTo>
                    <a:pt x="126822" y="60172"/>
                  </a:moveTo>
                  <a:lnTo>
                    <a:pt x="126619" y="60172"/>
                  </a:lnTo>
                  <a:lnTo>
                    <a:pt x="126619" y="47472"/>
                  </a:lnTo>
                  <a:lnTo>
                    <a:pt x="126377" y="47472"/>
                  </a:lnTo>
                  <a:lnTo>
                    <a:pt x="126377" y="14452"/>
                  </a:lnTo>
                  <a:lnTo>
                    <a:pt x="126377" y="11912"/>
                  </a:lnTo>
                  <a:lnTo>
                    <a:pt x="126326" y="4292"/>
                  </a:lnTo>
                  <a:lnTo>
                    <a:pt x="126238" y="1752"/>
                  </a:lnTo>
                  <a:lnTo>
                    <a:pt x="393" y="1752"/>
                  </a:lnTo>
                  <a:lnTo>
                    <a:pt x="393" y="4292"/>
                  </a:lnTo>
                  <a:lnTo>
                    <a:pt x="0" y="4292"/>
                  </a:lnTo>
                  <a:lnTo>
                    <a:pt x="0" y="11912"/>
                  </a:lnTo>
                  <a:lnTo>
                    <a:pt x="165" y="11912"/>
                  </a:lnTo>
                  <a:lnTo>
                    <a:pt x="165" y="14452"/>
                  </a:lnTo>
                  <a:lnTo>
                    <a:pt x="101" y="47472"/>
                  </a:lnTo>
                  <a:lnTo>
                    <a:pt x="101" y="60172"/>
                  </a:lnTo>
                  <a:lnTo>
                    <a:pt x="101" y="63982"/>
                  </a:lnTo>
                  <a:lnTo>
                    <a:pt x="101" y="67792"/>
                  </a:lnTo>
                  <a:lnTo>
                    <a:pt x="101" y="222732"/>
                  </a:lnTo>
                  <a:lnTo>
                    <a:pt x="88" y="324332"/>
                  </a:lnTo>
                  <a:lnTo>
                    <a:pt x="126403" y="324332"/>
                  </a:lnTo>
                  <a:lnTo>
                    <a:pt x="126403" y="222732"/>
                  </a:lnTo>
                  <a:lnTo>
                    <a:pt x="126479" y="67792"/>
                  </a:lnTo>
                  <a:lnTo>
                    <a:pt x="126657" y="67792"/>
                  </a:lnTo>
                  <a:lnTo>
                    <a:pt x="126657" y="63982"/>
                  </a:lnTo>
                  <a:lnTo>
                    <a:pt x="126822" y="63982"/>
                  </a:lnTo>
                  <a:lnTo>
                    <a:pt x="126822" y="60172"/>
                  </a:lnTo>
                  <a:close/>
                </a:path>
                <a:path w="128269" h="324485">
                  <a:moveTo>
                    <a:pt x="127863" y="1447"/>
                  </a:moveTo>
                  <a:lnTo>
                    <a:pt x="126174" y="0"/>
                  </a:lnTo>
                  <a:lnTo>
                    <a:pt x="126199" y="1447"/>
                  </a:lnTo>
                  <a:lnTo>
                    <a:pt x="127863" y="1447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48826" y="1578253"/>
              <a:ext cx="155575" cy="160020"/>
            </a:xfrm>
            <a:custGeom>
              <a:avLst/>
              <a:gdLst/>
              <a:ahLst/>
              <a:cxnLst/>
              <a:rect l="l" t="t" r="r" b="b"/>
              <a:pathLst>
                <a:path w="155575" h="160019">
                  <a:moveTo>
                    <a:pt x="155130" y="88"/>
                  </a:moveTo>
                  <a:lnTo>
                    <a:pt x="54724" y="0"/>
                  </a:lnTo>
                  <a:lnTo>
                    <a:pt x="2146" y="101"/>
                  </a:lnTo>
                  <a:lnTo>
                    <a:pt x="0" y="1778"/>
                  </a:lnTo>
                  <a:lnTo>
                    <a:pt x="876" y="9156"/>
                  </a:lnTo>
                  <a:lnTo>
                    <a:pt x="660" y="11341"/>
                  </a:lnTo>
                  <a:lnTo>
                    <a:pt x="558" y="159981"/>
                  </a:lnTo>
                  <a:lnTo>
                    <a:pt x="155206" y="159981"/>
                  </a:lnTo>
                  <a:lnTo>
                    <a:pt x="155130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3528" y="1156293"/>
              <a:ext cx="65265" cy="6518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101620" y="1576348"/>
              <a:ext cx="2540" cy="1905"/>
            </a:xfrm>
            <a:custGeom>
              <a:avLst/>
              <a:gdLst/>
              <a:ahLst/>
              <a:cxnLst/>
              <a:rect l="l" t="t" r="r" b="b"/>
              <a:pathLst>
                <a:path w="2540" h="1905">
                  <a:moveTo>
                    <a:pt x="1498" y="0"/>
                  </a:moveTo>
                  <a:lnTo>
                    <a:pt x="508" y="1269"/>
                  </a:lnTo>
                  <a:lnTo>
                    <a:pt x="0" y="1904"/>
                  </a:lnTo>
                  <a:lnTo>
                    <a:pt x="1930" y="1904"/>
                  </a:lnTo>
                  <a:lnTo>
                    <a:pt x="1790" y="1269"/>
                  </a:lnTo>
                  <a:lnTo>
                    <a:pt x="1638" y="634"/>
                  </a:lnTo>
                  <a:lnTo>
                    <a:pt x="1498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04620" y="1491119"/>
              <a:ext cx="895350" cy="248920"/>
            </a:xfrm>
            <a:custGeom>
              <a:avLst/>
              <a:gdLst/>
              <a:ahLst/>
              <a:cxnLst/>
              <a:rect l="l" t="t" r="r" b="b"/>
              <a:pathLst>
                <a:path w="895350" h="248919">
                  <a:moveTo>
                    <a:pt x="1854" y="247269"/>
                  </a:moveTo>
                  <a:lnTo>
                    <a:pt x="215" y="247269"/>
                  </a:lnTo>
                  <a:lnTo>
                    <a:pt x="1854" y="248881"/>
                  </a:lnTo>
                  <a:lnTo>
                    <a:pt x="1854" y="247269"/>
                  </a:lnTo>
                  <a:close/>
                </a:path>
                <a:path w="895350" h="248919">
                  <a:moveTo>
                    <a:pt x="1854" y="0"/>
                  </a:moveTo>
                  <a:lnTo>
                    <a:pt x="0" y="2095"/>
                  </a:lnTo>
                  <a:lnTo>
                    <a:pt x="1854" y="2095"/>
                  </a:lnTo>
                  <a:lnTo>
                    <a:pt x="1854" y="0"/>
                  </a:lnTo>
                  <a:close/>
                </a:path>
                <a:path w="895350" h="248919">
                  <a:moveTo>
                    <a:pt x="895019" y="247269"/>
                  </a:moveTo>
                  <a:lnTo>
                    <a:pt x="894956" y="2095"/>
                  </a:lnTo>
                  <a:lnTo>
                    <a:pt x="1854" y="2095"/>
                  </a:lnTo>
                  <a:lnTo>
                    <a:pt x="1854" y="247269"/>
                  </a:lnTo>
                  <a:lnTo>
                    <a:pt x="895019" y="247269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47849" y="2240891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66" y="0"/>
                  </a:moveTo>
                  <a:lnTo>
                    <a:pt x="0" y="1244"/>
                  </a:lnTo>
                  <a:lnTo>
                    <a:pt x="330" y="2032"/>
                  </a:lnTo>
                  <a:lnTo>
                    <a:pt x="1777" y="1943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938096" y="1374266"/>
              <a:ext cx="177800" cy="118745"/>
            </a:xfrm>
            <a:custGeom>
              <a:avLst/>
              <a:gdLst/>
              <a:ahLst/>
              <a:cxnLst/>
              <a:rect l="l" t="t" r="r" b="b"/>
              <a:pathLst>
                <a:path w="177800" h="118744">
                  <a:moveTo>
                    <a:pt x="176009" y="60134"/>
                  </a:moveTo>
                  <a:lnTo>
                    <a:pt x="175996" y="1714"/>
                  </a:lnTo>
                  <a:lnTo>
                    <a:pt x="88" y="1714"/>
                  </a:lnTo>
                  <a:lnTo>
                    <a:pt x="88" y="60134"/>
                  </a:lnTo>
                  <a:lnTo>
                    <a:pt x="0" y="118554"/>
                  </a:lnTo>
                  <a:lnTo>
                    <a:pt x="176009" y="118554"/>
                  </a:lnTo>
                  <a:lnTo>
                    <a:pt x="176009" y="60134"/>
                  </a:lnTo>
                  <a:close/>
                </a:path>
                <a:path w="177800" h="118744">
                  <a:moveTo>
                    <a:pt x="177673" y="1587"/>
                  </a:moveTo>
                  <a:lnTo>
                    <a:pt x="175983" y="0"/>
                  </a:lnTo>
                  <a:lnTo>
                    <a:pt x="175983" y="1587"/>
                  </a:lnTo>
                  <a:lnTo>
                    <a:pt x="177673" y="1587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18607" y="1359250"/>
              <a:ext cx="1771014" cy="1264920"/>
            </a:xfrm>
            <a:custGeom>
              <a:avLst/>
              <a:gdLst/>
              <a:ahLst/>
              <a:cxnLst/>
              <a:rect l="l" t="t" r="r" b="b"/>
              <a:pathLst>
                <a:path w="1771014" h="1264920">
                  <a:moveTo>
                    <a:pt x="386349" y="379247"/>
                  </a:moveTo>
                  <a:lnTo>
                    <a:pt x="0" y="379247"/>
                  </a:lnTo>
                  <a:lnTo>
                    <a:pt x="103" y="385533"/>
                  </a:lnTo>
                  <a:lnTo>
                    <a:pt x="3371" y="454429"/>
                  </a:lnTo>
                  <a:lnTo>
                    <a:pt x="11239" y="519976"/>
                  </a:lnTo>
                  <a:lnTo>
                    <a:pt x="21518" y="574184"/>
                  </a:lnTo>
                  <a:lnTo>
                    <a:pt x="35179" y="627391"/>
                  </a:lnTo>
                  <a:lnTo>
                    <a:pt x="52173" y="679604"/>
                  </a:lnTo>
                  <a:lnTo>
                    <a:pt x="72453" y="730834"/>
                  </a:lnTo>
                  <a:lnTo>
                    <a:pt x="93452" y="776014"/>
                  </a:lnTo>
                  <a:lnTo>
                    <a:pt x="116720" y="819554"/>
                  </a:lnTo>
                  <a:lnTo>
                    <a:pt x="142245" y="861459"/>
                  </a:lnTo>
                  <a:lnTo>
                    <a:pt x="170014" y="901731"/>
                  </a:lnTo>
                  <a:lnTo>
                    <a:pt x="200015" y="940375"/>
                  </a:lnTo>
                  <a:lnTo>
                    <a:pt x="232234" y="977393"/>
                  </a:lnTo>
                  <a:lnTo>
                    <a:pt x="266658" y="1012790"/>
                  </a:lnTo>
                  <a:lnTo>
                    <a:pt x="303275" y="1046568"/>
                  </a:lnTo>
                  <a:lnTo>
                    <a:pt x="345192" y="1081046"/>
                  </a:lnTo>
                  <a:lnTo>
                    <a:pt x="388725" y="1112618"/>
                  </a:lnTo>
                  <a:lnTo>
                    <a:pt x="433867" y="1141294"/>
                  </a:lnTo>
                  <a:lnTo>
                    <a:pt x="480607" y="1167086"/>
                  </a:lnTo>
                  <a:lnTo>
                    <a:pt x="528936" y="1190002"/>
                  </a:lnTo>
                  <a:lnTo>
                    <a:pt x="578846" y="1210054"/>
                  </a:lnTo>
                  <a:lnTo>
                    <a:pt x="630326" y="1227251"/>
                  </a:lnTo>
                  <a:lnTo>
                    <a:pt x="669092" y="1238003"/>
                  </a:lnTo>
                  <a:lnTo>
                    <a:pt x="708245" y="1246932"/>
                  </a:lnTo>
                  <a:lnTo>
                    <a:pt x="747767" y="1253996"/>
                  </a:lnTo>
                  <a:lnTo>
                    <a:pt x="787641" y="1259154"/>
                  </a:lnTo>
                  <a:lnTo>
                    <a:pt x="855330" y="1263918"/>
                  </a:lnTo>
                  <a:lnTo>
                    <a:pt x="889270" y="1264424"/>
                  </a:lnTo>
                  <a:lnTo>
                    <a:pt x="923277" y="1263548"/>
                  </a:lnTo>
                  <a:lnTo>
                    <a:pt x="986307" y="1258533"/>
                  </a:lnTo>
                  <a:lnTo>
                    <a:pt x="1048804" y="1249260"/>
                  </a:lnTo>
                  <a:lnTo>
                    <a:pt x="1090197" y="1240558"/>
                  </a:lnTo>
                  <a:lnTo>
                    <a:pt x="1131019" y="1229815"/>
                  </a:lnTo>
                  <a:lnTo>
                    <a:pt x="1171271" y="1217080"/>
                  </a:lnTo>
                  <a:lnTo>
                    <a:pt x="1210957" y="1202397"/>
                  </a:lnTo>
                  <a:lnTo>
                    <a:pt x="1260176" y="1181201"/>
                  </a:lnTo>
                  <a:lnTo>
                    <a:pt x="1307474" y="1157446"/>
                  </a:lnTo>
                  <a:lnTo>
                    <a:pt x="1352859" y="1131147"/>
                  </a:lnTo>
                  <a:lnTo>
                    <a:pt x="1396342" y="1102317"/>
                  </a:lnTo>
                  <a:lnTo>
                    <a:pt x="1437929" y="1070970"/>
                  </a:lnTo>
                  <a:lnTo>
                    <a:pt x="1477631" y="1037119"/>
                  </a:lnTo>
                  <a:lnTo>
                    <a:pt x="1515455" y="1000776"/>
                  </a:lnTo>
                  <a:lnTo>
                    <a:pt x="1551410" y="961957"/>
                  </a:lnTo>
                  <a:lnTo>
                    <a:pt x="1585506" y="920673"/>
                  </a:lnTo>
                  <a:lnTo>
                    <a:pt x="1616180" y="878827"/>
                  </a:lnTo>
                  <a:lnTo>
                    <a:pt x="1644089" y="835510"/>
                  </a:lnTo>
                  <a:lnTo>
                    <a:pt x="1669264" y="790748"/>
                  </a:lnTo>
                  <a:lnTo>
                    <a:pt x="1691734" y="744564"/>
                  </a:lnTo>
                  <a:lnTo>
                    <a:pt x="1711531" y="696983"/>
                  </a:lnTo>
                  <a:lnTo>
                    <a:pt x="1728685" y="648030"/>
                  </a:lnTo>
                  <a:lnTo>
                    <a:pt x="1743348" y="596548"/>
                  </a:lnTo>
                  <a:lnTo>
                    <a:pt x="1754735" y="544534"/>
                  </a:lnTo>
                  <a:lnTo>
                    <a:pt x="1762975" y="492010"/>
                  </a:lnTo>
                  <a:lnTo>
                    <a:pt x="1768202" y="439002"/>
                  </a:lnTo>
                  <a:lnTo>
                    <a:pt x="1770545" y="385533"/>
                  </a:lnTo>
                  <a:lnTo>
                    <a:pt x="1770628" y="380733"/>
                  </a:lnTo>
                  <a:lnTo>
                    <a:pt x="387870" y="380733"/>
                  </a:lnTo>
                  <a:lnTo>
                    <a:pt x="386349" y="379247"/>
                  </a:lnTo>
                  <a:close/>
                </a:path>
                <a:path w="1771014" h="1264920">
                  <a:moveTo>
                    <a:pt x="294371" y="711"/>
                  </a:moveTo>
                  <a:lnTo>
                    <a:pt x="184746" y="711"/>
                  </a:lnTo>
                  <a:lnTo>
                    <a:pt x="184648" y="67235"/>
                  </a:lnTo>
                  <a:lnTo>
                    <a:pt x="184586" y="131864"/>
                  </a:lnTo>
                  <a:lnTo>
                    <a:pt x="184505" y="217093"/>
                  </a:lnTo>
                  <a:lnTo>
                    <a:pt x="184970" y="219087"/>
                  </a:lnTo>
                  <a:lnTo>
                    <a:pt x="285343" y="219087"/>
                  </a:lnTo>
                  <a:lnTo>
                    <a:pt x="285419" y="379247"/>
                  </a:lnTo>
                  <a:lnTo>
                    <a:pt x="386349" y="379247"/>
                  </a:lnTo>
                  <a:lnTo>
                    <a:pt x="387870" y="380733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387870" y="131864"/>
                  </a:lnTo>
                  <a:lnTo>
                    <a:pt x="417271" y="131864"/>
                  </a:lnTo>
                  <a:lnTo>
                    <a:pt x="417334" y="1231"/>
                  </a:lnTo>
                  <a:lnTo>
                    <a:pt x="303707" y="1231"/>
                  </a:lnTo>
                  <a:lnTo>
                    <a:pt x="303333" y="1092"/>
                  </a:lnTo>
                  <a:lnTo>
                    <a:pt x="297078" y="1092"/>
                  </a:lnTo>
                  <a:lnTo>
                    <a:pt x="294371" y="711"/>
                  </a:lnTo>
                  <a:close/>
                </a:path>
                <a:path w="1771014" h="1264920">
                  <a:moveTo>
                    <a:pt x="1768721" y="379247"/>
                  </a:moveTo>
                  <a:lnTo>
                    <a:pt x="387870" y="379247"/>
                  </a:lnTo>
                  <a:lnTo>
                    <a:pt x="387870" y="380733"/>
                  </a:lnTo>
                  <a:lnTo>
                    <a:pt x="1770628" y="380733"/>
                  </a:lnTo>
                  <a:lnTo>
                    <a:pt x="1770646" y="379653"/>
                  </a:lnTo>
                  <a:lnTo>
                    <a:pt x="1768721" y="379247"/>
                  </a:lnTo>
                  <a:close/>
                </a:path>
                <a:path w="1771014" h="1264920">
                  <a:moveTo>
                    <a:pt x="387870" y="131864"/>
                  </a:moveTo>
                  <a:lnTo>
                    <a:pt x="386130" y="133832"/>
                  </a:lnTo>
                  <a:lnTo>
                    <a:pt x="387870" y="133832"/>
                  </a:lnTo>
                  <a:lnTo>
                    <a:pt x="387870" y="131864"/>
                  </a:lnTo>
                  <a:close/>
                </a:path>
                <a:path w="1771014" h="1264920">
                  <a:moveTo>
                    <a:pt x="417271" y="131864"/>
                  </a:moveTo>
                  <a:lnTo>
                    <a:pt x="387870" y="131864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401459" y="133667"/>
                  </a:lnTo>
                  <a:lnTo>
                    <a:pt x="417271" y="133667"/>
                  </a:lnTo>
                  <a:lnTo>
                    <a:pt x="417271" y="131864"/>
                  </a:lnTo>
                  <a:close/>
                </a:path>
                <a:path w="1771014" h="1264920">
                  <a:moveTo>
                    <a:pt x="417334" y="319"/>
                  </a:moveTo>
                  <a:lnTo>
                    <a:pt x="384378" y="319"/>
                  </a:lnTo>
                  <a:lnTo>
                    <a:pt x="310830" y="711"/>
                  </a:lnTo>
                  <a:lnTo>
                    <a:pt x="307149" y="711"/>
                  </a:lnTo>
                  <a:lnTo>
                    <a:pt x="303707" y="1231"/>
                  </a:lnTo>
                  <a:lnTo>
                    <a:pt x="417334" y="1231"/>
                  </a:lnTo>
                  <a:lnTo>
                    <a:pt x="417334" y="319"/>
                  </a:lnTo>
                  <a:close/>
                </a:path>
                <a:path w="1771014" h="1264920">
                  <a:moveTo>
                    <a:pt x="300405" y="0"/>
                  </a:moveTo>
                  <a:lnTo>
                    <a:pt x="297078" y="1092"/>
                  </a:lnTo>
                  <a:lnTo>
                    <a:pt x="303333" y="1092"/>
                  </a:lnTo>
                  <a:lnTo>
                    <a:pt x="300405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038299" y="1853283"/>
            <a:ext cx="1577964" cy="4325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 marR="5080" indent="-123825">
              <a:lnSpc>
                <a:spcPct val="121400"/>
              </a:lnSpc>
              <a:spcBef>
                <a:spcPts val="95"/>
              </a:spcBef>
            </a:pP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750" b="1" spc="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750" b="1" spc="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750" b="1" spc="-10">
                <a:solidFill>
                  <a:srgbClr val="FFFFFF"/>
                </a:solidFill>
                <a:latin typeface="Verdana"/>
                <a:cs typeface="Verdana"/>
              </a:rPr>
              <a:t>UNVIERSIDAD</a:t>
            </a:r>
            <a:endParaRPr sz="750">
              <a:latin typeface="Verdana"/>
              <a:cs typeface="Verdana"/>
            </a:endParaRPr>
          </a:p>
          <a:p>
            <a:pPr marL="475615">
              <a:lnSpc>
                <a:spcPct val="100000"/>
              </a:lnSpc>
              <a:spcBef>
                <a:spcPts val="150"/>
              </a:spcBef>
            </a:pP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94607" y="1369775"/>
            <a:ext cx="7029938" cy="629659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1500" b="1" dirty="0">
                <a:solidFill>
                  <a:srgbClr val="0070C0"/>
                </a:solidFill>
                <a:latin typeface="Quicksand"/>
                <a:cs typeface="Quicksand"/>
              </a:rPr>
              <a:t>Lugar:</a:t>
            </a:r>
            <a:r>
              <a:rPr lang="es-ES" sz="1500" b="1" dirty="0">
                <a:solidFill>
                  <a:srgbClr val="231F20"/>
                </a:solidFill>
                <a:latin typeface="Quicksand"/>
                <a:cs typeface="Quicksand"/>
              </a:rPr>
              <a:t> Salón</a:t>
            </a:r>
            <a:r>
              <a:rPr sz="15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5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spc="-10" dirty="0" err="1">
                <a:solidFill>
                  <a:srgbClr val="231F20"/>
                </a:solidFill>
                <a:latin typeface="Quicksand"/>
                <a:cs typeface="Quicksand"/>
              </a:rPr>
              <a:t>actos</a:t>
            </a:r>
            <a:endParaRPr sz="1500" dirty="0">
              <a:latin typeface="Quicksand"/>
              <a:cs typeface="Quicksand"/>
            </a:endParaRPr>
          </a:p>
          <a:p>
            <a:pPr marL="12700">
              <a:spcBef>
                <a:spcPts val="1920"/>
              </a:spcBef>
            </a:pP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9:00h-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10:00h.</a:t>
            </a:r>
            <a:r>
              <a:rPr sz="15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500" b="1" spc="-40" dirty="0">
                <a:solidFill>
                  <a:srgbClr val="C00000"/>
                </a:solidFill>
                <a:latin typeface="Quicksand"/>
                <a:cs typeface="Quicksand"/>
              </a:rPr>
              <a:t>CONVERSATORIO</a:t>
            </a:r>
          </a:p>
          <a:p>
            <a:pPr marL="12700">
              <a:lnSpc>
                <a:spcPct val="100000"/>
              </a:lnSpc>
            </a:pPr>
            <a:r>
              <a:rPr sz="1500" b="1" dirty="0">
                <a:solidFill>
                  <a:schemeClr val="tx1"/>
                </a:solidFill>
                <a:latin typeface="Quicksand"/>
                <a:cs typeface="Quicksand"/>
              </a:rPr>
              <a:t>“</a:t>
            </a:r>
            <a:r>
              <a:rPr lang="es-ES" sz="1500" b="1" dirty="0">
                <a:solidFill>
                  <a:schemeClr val="tx1"/>
                </a:solidFill>
                <a:latin typeface="Quicksand"/>
                <a:cs typeface="Quicksand"/>
              </a:rPr>
              <a:t>LA INCLUSIÓN </a:t>
            </a:r>
            <a:r>
              <a:rPr sz="1500" b="1" dirty="0">
                <a:solidFill>
                  <a:schemeClr val="tx1"/>
                </a:solidFill>
                <a:latin typeface="Quicksand"/>
                <a:cs typeface="Quicksand"/>
              </a:rPr>
              <a:t>VA</a:t>
            </a:r>
            <a:r>
              <a:rPr sz="1500" b="1" spc="-85" dirty="0">
                <a:solidFill>
                  <a:schemeClr val="tx1"/>
                </a:solidFill>
                <a:latin typeface="Quicksand"/>
                <a:cs typeface="Quicksand"/>
              </a:rPr>
              <a:t> </a:t>
            </a:r>
            <a:r>
              <a:rPr sz="1500" b="1" spc="-10" dirty="0">
                <a:solidFill>
                  <a:schemeClr val="tx1"/>
                </a:solidFill>
                <a:latin typeface="Quicksand"/>
                <a:cs typeface="Quicksand"/>
              </a:rPr>
              <a:t>CONTIGO”</a:t>
            </a:r>
            <a:endParaRPr lang="es-ES" sz="1500" b="1" spc="-10" dirty="0">
              <a:solidFill>
                <a:schemeClr val="tx1"/>
              </a:solidFill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endParaRPr lang="es-ES" sz="15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r>
              <a:rPr lang="es-ES" sz="1500" b="1" spc="-10" dirty="0">
                <a:solidFill>
                  <a:srgbClr val="231F20"/>
                </a:solidFill>
                <a:latin typeface="Quicksand"/>
                <a:cs typeface="Quicksand"/>
              </a:rPr>
              <a:t>Joan Subirats</a:t>
            </a:r>
            <a:r>
              <a:rPr lang="es-ES" sz="1500" spc="-10" dirty="0">
                <a:solidFill>
                  <a:srgbClr val="231F20"/>
                </a:solidFill>
                <a:latin typeface="Quicksand"/>
                <a:cs typeface="Quicksand"/>
              </a:rPr>
              <a:t>. Catedrático de Ciencia Política y experto en políticas públicas. Exministro de universidades de España.</a:t>
            </a:r>
            <a:endParaRPr sz="1500" dirty="0">
              <a:latin typeface="Quicksand"/>
              <a:cs typeface="Quicksand"/>
            </a:endParaRPr>
          </a:p>
          <a:p>
            <a:pPr marL="12700"/>
            <a:endParaRPr lang="es-ES" sz="15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/>
            <a:r>
              <a:rPr lang="es-ES" sz="1500" spc="-10" dirty="0">
                <a:solidFill>
                  <a:srgbClr val="231F20"/>
                </a:solidFill>
                <a:latin typeface="Quicksand"/>
                <a:cs typeface="Quicksand"/>
              </a:rPr>
              <a:t>Presenta: </a:t>
            </a:r>
            <a:r>
              <a:rPr lang="es-ES" sz="1500" b="1" spc="-10" dirty="0">
                <a:solidFill>
                  <a:srgbClr val="231F20"/>
                </a:solidFill>
                <a:latin typeface="Quicksand"/>
                <a:cs typeface="Quicksand"/>
              </a:rPr>
              <a:t>Ana Gómez Quintanilla</a:t>
            </a:r>
            <a:r>
              <a:rPr lang="es-ES" sz="1500" spc="-10" dirty="0">
                <a:solidFill>
                  <a:srgbClr val="231F20"/>
                </a:solidFill>
                <a:latin typeface="Quicksand"/>
                <a:cs typeface="Quicksand"/>
              </a:rPr>
              <a:t>. Periodista.</a:t>
            </a: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10:00h-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11:00h.</a:t>
            </a: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spc="-10" dirty="0">
                <a:solidFill>
                  <a:srgbClr val="BE1E2D"/>
                </a:solidFill>
                <a:latin typeface="Quicksand"/>
                <a:cs typeface="Quicksand"/>
              </a:rPr>
              <a:t>DIÁLOGO-COLOQUIO:</a:t>
            </a:r>
            <a:endParaRPr sz="1500" dirty="0"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</a:pP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“¿De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qu</a:t>
            </a:r>
            <a:r>
              <a:rPr lang="es-ES" sz="1500" b="1" dirty="0">
                <a:solidFill>
                  <a:srgbClr val="231F20"/>
                </a:solidFill>
                <a:latin typeface="Quicksand"/>
                <a:cs typeface="Quicksand"/>
              </a:rPr>
              <a:t>e</a:t>
            </a: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hablamos</a:t>
            </a: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cuando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hablamos</a:t>
            </a: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?: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spc="-25" dirty="0">
                <a:solidFill>
                  <a:srgbClr val="231F20"/>
                </a:solidFill>
                <a:latin typeface="Quicksand"/>
                <a:cs typeface="Quicksand"/>
              </a:rPr>
              <a:t>Una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mirada</a:t>
            </a:r>
            <a:r>
              <a:rPr sz="15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intercultural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e</a:t>
            </a:r>
            <a:r>
              <a:rPr sz="15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dirty="0" err="1">
                <a:solidFill>
                  <a:srgbClr val="231F20"/>
                </a:solidFill>
                <a:latin typeface="Quicksand"/>
                <a:cs typeface="Quicksand"/>
              </a:rPr>
              <a:t>interseccional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5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5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5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diversidad</a:t>
            </a:r>
            <a:endParaRPr lang="es-ES" sz="15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/>
            <a:endParaRPr lang="es-ES" sz="1500" spc="-10" dirty="0">
              <a:solidFill>
                <a:srgbClr val="231F20"/>
              </a:solidFill>
              <a:latin typeface="Quicksand"/>
              <a:ea typeface="Tahoma"/>
              <a:cs typeface="Tahoma"/>
            </a:endParaRPr>
          </a:p>
          <a:p>
            <a:pPr marL="285750" indent="-285750" algn="just">
              <a:buFont typeface="Courier New"/>
              <a:buChar char="o"/>
            </a:pPr>
            <a:r>
              <a:rPr lang="es-ES" sz="1500" b="1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Nerea Pérez de las Heras. </a:t>
            </a:r>
            <a:r>
              <a:rPr lang="es-ES" sz="1500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Periodista y comunicadora. </a:t>
            </a:r>
          </a:p>
          <a:p>
            <a:pPr marL="285750" indent="-285750" algn="just">
              <a:buFont typeface="Courier New"/>
              <a:buChar char="o"/>
            </a:pPr>
            <a:r>
              <a:rPr lang="es-ES" sz="1500" b="1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Gerardo Echeita. </a:t>
            </a:r>
            <a:r>
              <a:rPr lang="es-ES" sz="1500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Profesor emérito de la Universidad Autónoma de Madrid. Experto en educación inclusiva.</a:t>
            </a:r>
          </a:p>
          <a:p>
            <a:pPr marL="285750" indent="-285750" algn="just">
              <a:buFont typeface="Courier New"/>
              <a:buChar char="o"/>
            </a:pPr>
            <a:r>
              <a:rPr lang="es-ES" sz="1500" b="1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Inmaculada Placencia. </a:t>
            </a:r>
            <a:r>
              <a:rPr lang="es-ES" sz="1500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Miembro del comité de derechos humanos de personas con discapacidad, experta senior en Discapacidad e Inclusión en la dirección general de justicia de la Comisión Europea</a:t>
            </a:r>
          </a:p>
          <a:p>
            <a:pPr marL="285750" indent="-285750" algn="just">
              <a:buFont typeface="Courier New"/>
              <a:buChar char="o"/>
            </a:pPr>
            <a:endParaRPr lang="es-ES" sz="1500" b="1" spc="-10" dirty="0">
              <a:solidFill>
                <a:schemeClr val="tx1"/>
              </a:solidFill>
              <a:latin typeface="Quicksand"/>
              <a:ea typeface="Tahoma"/>
              <a:cs typeface="Tahoma"/>
            </a:endParaRPr>
          </a:p>
          <a:p>
            <a:pPr algn="just"/>
            <a:r>
              <a:rPr lang="es-ES" sz="1500" b="1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Introduce y Modera: Emiliano Díez Villoria</a:t>
            </a:r>
            <a:r>
              <a:rPr lang="es-ES" sz="1500" spc="-10" dirty="0">
                <a:solidFill>
                  <a:schemeClr val="tx1"/>
                </a:solidFill>
                <a:latin typeface="Quicksand"/>
                <a:ea typeface="Tahoma"/>
                <a:cs typeface="Tahoma"/>
              </a:rPr>
              <a:t>. Catedrático de psicología. Director del INICO. USAL</a:t>
            </a:r>
            <a:endParaRPr lang="es-ES" sz="1500" dirty="0">
              <a:solidFill>
                <a:schemeClr val="tx1"/>
              </a:solidFill>
              <a:latin typeface="Quicksand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11:00h-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11:30h.</a:t>
            </a:r>
            <a:r>
              <a:rPr sz="15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spc="-10" dirty="0">
                <a:solidFill>
                  <a:srgbClr val="BE1E2D"/>
                </a:solidFill>
                <a:latin typeface="Quicksand"/>
                <a:cs typeface="Quicksand"/>
              </a:rPr>
              <a:t>PAUSA.</a:t>
            </a:r>
            <a:r>
              <a:rPr sz="1500" b="1" spc="-4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BE1E2D"/>
                </a:solidFill>
                <a:latin typeface="Quicksand"/>
                <a:cs typeface="Quicksand"/>
              </a:rPr>
              <a:t>CAFÉ-</a:t>
            </a:r>
            <a:r>
              <a:rPr sz="1500" b="1" spc="-10" dirty="0">
                <a:solidFill>
                  <a:srgbClr val="BE1E2D"/>
                </a:solidFill>
                <a:latin typeface="Quicksand"/>
                <a:cs typeface="Quicksand"/>
              </a:rPr>
              <a:t>NETWORKING</a:t>
            </a:r>
            <a:endParaRPr lang="es-ES" sz="15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500" b="1" spc="-10" dirty="0">
                <a:solidFill>
                  <a:srgbClr val="231F20"/>
                </a:solidFill>
                <a:latin typeface="Quicksand"/>
                <a:cs typeface="Quicksand"/>
              </a:rPr>
              <a:t>11:30h-</a:t>
            </a:r>
            <a:r>
              <a:rPr sz="1500" b="1" dirty="0">
                <a:solidFill>
                  <a:srgbClr val="231F20"/>
                </a:solidFill>
                <a:latin typeface="Quicksand"/>
                <a:cs typeface="Quicksand"/>
              </a:rPr>
              <a:t>14:00h.</a:t>
            </a:r>
            <a:r>
              <a:rPr sz="15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BE1E2D"/>
                </a:solidFill>
                <a:latin typeface="Quicksand"/>
                <a:cs typeface="Quicksand"/>
              </a:rPr>
              <a:t>SESIONES</a:t>
            </a:r>
            <a:r>
              <a:rPr sz="1500" b="1" spc="-3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500" b="1" dirty="0">
                <a:solidFill>
                  <a:srgbClr val="BE1E2D"/>
                </a:solidFill>
                <a:latin typeface="Quicksand"/>
                <a:cs typeface="Quicksand"/>
              </a:rPr>
              <a:t>DE</a:t>
            </a:r>
            <a:r>
              <a:rPr sz="1500" b="1" spc="-3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500" b="1" spc="-10" dirty="0">
                <a:solidFill>
                  <a:srgbClr val="BE1E2D"/>
                </a:solidFill>
                <a:latin typeface="Quicksand"/>
                <a:cs typeface="Quicksand"/>
              </a:rPr>
              <a:t>DEBATE</a:t>
            </a:r>
            <a:r>
              <a:rPr sz="1500" b="1" spc="-30" dirty="0">
                <a:solidFill>
                  <a:srgbClr val="BE1E2D"/>
                </a:solidFill>
                <a:latin typeface="Quicksand"/>
                <a:cs typeface="Quicksand"/>
              </a:rPr>
              <a:t> </a:t>
            </a:r>
            <a:r>
              <a:rPr sz="1500" b="1" spc="-10" dirty="0">
                <a:solidFill>
                  <a:srgbClr val="BE1E2D"/>
                </a:solidFill>
                <a:latin typeface="Quicksand"/>
                <a:cs typeface="Quicksand"/>
              </a:rPr>
              <a:t>PARALELAS</a:t>
            </a:r>
            <a:endParaRPr sz="1500" dirty="0">
              <a:latin typeface="Quicksand"/>
              <a:cs typeface="Quicksand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494607" y="817842"/>
            <a:ext cx="3013038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JUEVES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20</a:t>
            </a:r>
            <a:endParaRPr sz="3000">
              <a:latin typeface="Quicksand"/>
              <a:cs typeface="Quicksan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0"/>
            <a:ext cx="16992600" cy="485140"/>
          </a:xfrm>
          <a:custGeom>
            <a:avLst/>
            <a:gdLst/>
            <a:ahLst/>
            <a:cxnLst/>
            <a:rect l="l" t="t" r="r" b="b"/>
            <a:pathLst>
              <a:path w="16992600" h="485140">
                <a:moveTo>
                  <a:pt x="16992600" y="0"/>
                </a:moveTo>
                <a:lnTo>
                  <a:pt x="0" y="0"/>
                </a:lnTo>
                <a:lnTo>
                  <a:pt x="0" y="484631"/>
                </a:lnTo>
                <a:lnTo>
                  <a:pt x="16992600" y="484631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/>
              <a:t>PROGRAMA </a:t>
            </a:r>
            <a:r>
              <a:rPr spc="-10"/>
              <a:t>#CIUD2025</a:t>
            </a:r>
            <a:endParaRPr sz="21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61291" y="1717091"/>
            <a:ext cx="3317007" cy="3512528"/>
          </a:xfrm>
          <a:custGeom>
            <a:avLst/>
            <a:gdLst/>
            <a:ahLst/>
            <a:cxnLst/>
            <a:rect l="l" t="t" r="r" b="b"/>
            <a:pathLst>
              <a:path w="4064634" h="2821940">
                <a:moveTo>
                  <a:pt x="4064241" y="0"/>
                </a:moveTo>
                <a:lnTo>
                  <a:pt x="0" y="0"/>
                </a:lnTo>
                <a:lnTo>
                  <a:pt x="0" y="2821482"/>
                </a:lnTo>
                <a:lnTo>
                  <a:pt x="4064241" y="2821482"/>
                </a:lnTo>
                <a:lnTo>
                  <a:pt x="4064241" y="0"/>
                </a:lnTo>
                <a:close/>
              </a:path>
            </a:pathLst>
          </a:custGeom>
          <a:solidFill>
            <a:srgbClr val="30944A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661291" y="5558000"/>
            <a:ext cx="3317008" cy="2979892"/>
          </a:xfrm>
          <a:custGeom>
            <a:avLst/>
            <a:gdLst/>
            <a:ahLst/>
            <a:cxnLst/>
            <a:rect l="l" t="t" r="r" b="b"/>
            <a:pathLst>
              <a:path w="4064634" h="3249295">
                <a:moveTo>
                  <a:pt x="4064241" y="0"/>
                </a:moveTo>
                <a:lnTo>
                  <a:pt x="0" y="0"/>
                </a:lnTo>
                <a:lnTo>
                  <a:pt x="0" y="3249079"/>
                </a:lnTo>
                <a:lnTo>
                  <a:pt x="4064241" y="3249079"/>
                </a:lnTo>
                <a:lnTo>
                  <a:pt x="4064241" y="0"/>
                </a:lnTo>
                <a:close/>
              </a:path>
            </a:pathLst>
          </a:custGeom>
          <a:solidFill>
            <a:srgbClr val="30944A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3545662" y="1723729"/>
            <a:ext cx="6604926" cy="3509196"/>
            <a:chOff x="3545662" y="1723729"/>
            <a:chExt cx="6604926" cy="3245082"/>
          </a:xfrm>
        </p:grpSpPr>
        <p:sp>
          <p:nvSpPr>
            <p:cNvPr id="5" name="object 5"/>
            <p:cNvSpPr/>
            <p:nvPr/>
          </p:nvSpPr>
          <p:spPr>
            <a:xfrm>
              <a:off x="3545662" y="1723729"/>
              <a:ext cx="3147310" cy="3245082"/>
            </a:xfrm>
            <a:custGeom>
              <a:avLst/>
              <a:gdLst/>
              <a:ahLst/>
              <a:cxnLst/>
              <a:rect l="l" t="t" r="r" b="b"/>
              <a:pathLst>
                <a:path w="4415790" h="2821940">
                  <a:moveTo>
                    <a:pt x="4415739" y="0"/>
                  </a:moveTo>
                  <a:lnTo>
                    <a:pt x="0" y="0"/>
                  </a:lnTo>
                  <a:lnTo>
                    <a:pt x="0" y="2821482"/>
                  </a:lnTo>
                  <a:lnTo>
                    <a:pt x="4415739" y="2821482"/>
                  </a:lnTo>
                  <a:lnTo>
                    <a:pt x="4415739" y="0"/>
                  </a:lnTo>
                  <a:close/>
                </a:path>
              </a:pathLst>
            </a:custGeom>
            <a:solidFill>
              <a:srgbClr val="B32325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6685872" y="1726811"/>
              <a:ext cx="3464716" cy="3242000"/>
            </a:xfrm>
            <a:custGeom>
              <a:avLst/>
              <a:gdLst/>
              <a:ahLst/>
              <a:cxnLst/>
              <a:rect l="l" t="t" r="r" b="b"/>
              <a:pathLst>
                <a:path w="4952365" h="2821940">
                  <a:moveTo>
                    <a:pt x="4952250" y="0"/>
                  </a:moveTo>
                  <a:lnTo>
                    <a:pt x="0" y="0"/>
                  </a:lnTo>
                  <a:lnTo>
                    <a:pt x="0" y="2821482"/>
                  </a:lnTo>
                  <a:lnTo>
                    <a:pt x="4952250" y="2821482"/>
                  </a:lnTo>
                  <a:lnTo>
                    <a:pt x="4952250" y="0"/>
                  </a:lnTo>
                  <a:close/>
                </a:path>
              </a:pathLst>
            </a:custGeom>
            <a:solidFill>
              <a:srgbClr val="2D7BBB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3545662" y="5558000"/>
            <a:ext cx="6603353" cy="2979892"/>
            <a:chOff x="3545662" y="5288140"/>
            <a:chExt cx="6603353" cy="3249752"/>
          </a:xfrm>
        </p:grpSpPr>
        <p:sp>
          <p:nvSpPr>
            <p:cNvPr id="8" name="object 8"/>
            <p:cNvSpPr/>
            <p:nvPr/>
          </p:nvSpPr>
          <p:spPr>
            <a:xfrm>
              <a:off x="6693896" y="5288140"/>
              <a:ext cx="3455119" cy="3248660"/>
            </a:xfrm>
            <a:custGeom>
              <a:avLst/>
              <a:gdLst/>
              <a:ahLst/>
              <a:cxnLst/>
              <a:rect l="l" t="t" r="r" b="b"/>
              <a:pathLst>
                <a:path w="4952365" h="3248659">
                  <a:moveTo>
                    <a:pt x="4952250" y="0"/>
                  </a:moveTo>
                  <a:lnTo>
                    <a:pt x="0" y="0"/>
                  </a:lnTo>
                  <a:lnTo>
                    <a:pt x="0" y="3248342"/>
                  </a:lnTo>
                  <a:lnTo>
                    <a:pt x="4952250" y="3248342"/>
                  </a:lnTo>
                  <a:lnTo>
                    <a:pt x="4952250" y="0"/>
                  </a:lnTo>
                  <a:close/>
                </a:path>
              </a:pathLst>
            </a:custGeom>
            <a:solidFill>
              <a:srgbClr val="2D7BBB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545662" y="5288597"/>
              <a:ext cx="3136797" cy="3249295"/>
            </a:xfrm>
            <a:custGeom>
              <a:avLst/>
              <a:gdLst/>
              <a:ahLst/>
              <a:cxnLst/>
              <a:rect l="l" t="t" r="r" b="b"/>
              <a:pathLst>
                <a:path w="4415790" h="3249295">
                  <a:moveTo>
                    <a:pt x="4415739" y="0"/>
                  </a:moveTo>
                  <a:lnTo>
                    <a:pt x="0" y="0"/>
                  </a:lnTo>
                  <a:lnTo>
                    <a:pt x="0" y="3249079"/>
                  </a:lnTo>
                  <a:lnTo>
                    <a:pt x="4415739" y="3249079"/>
                  </a:lnTo>
                  <a:lnTo>
                    <a:pt x="4415739" y="0"/>
                  </a:lnTo>
                  <a:close/>
                </a:path>
              </a:pathLst>
            </a:custGeom>
            <a:solidFill>
              <a:srgbClr val="B32325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-6439" y="-1700"/>
            <a:ext cx="16992600" cy="9554845"/>
          </a:xfrm>
          <a:custGeom>
            <a:avLst/>
            <a:gdLst/>
            <a:ahLst/>
            <a:cxnLst/>
            <a:rect l="l" t="t" r="r" b="b"/>
            <a:pathLst>
              <a:path w="16992600" h="9554845">
                <a:moveTo>
                  <a:pt x="16992600" y="9094572"/>
                </a:moveTo>
                <a:lnTo>
                  <a:pt x="0" y="9094572"/>
                </a:lnTo>
                <a:lnTo>
                  <a:pt x="0" y="9554629"/>
                </a:lnTo>
                <a:lnTo>
                  <a:pt x="16992600" y="9554629"/>
                </a:lnTo>
                <a:lnTo>
                  <a:pt x="16992600" y="9094572"/>
                </a:lnTo>
                <a:close/>
              </a:path>
              <a:path w="16992600" h="9554845">
                <a:moveTo>
                  <a:pt x="16992600" y="0"/>
                </a:moveTo>
                <a:lnTo>
                  <a:pt x="0" y="0"/>
                </a:lnTo>
                <a:lnTo>
                  <a:pt x="0" y="484632"/>
                </a:lnTo>
                <a:lnTo>
                  <a:pt x="16992600" y="484632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 anchor="t"/>
          <a:lstStyle/>
          <a:p>
            <a:pPr algn="r"/>
            <a:endParaRPr lang="es-ES"/>
          </a:p>
        </p:txBody>
      </p:sp>
      <p:grpSp>
        <p:nvGrpSpPr>
          <p:cNvPr id="12" name="object 12"/>
          <p:cNvGrpSpPr/>
          <p:nvPr/>
        </p:nvGrpSpPr>
        <p:grpSpPr>
          <a:xfrm>
            <a:off x="328103" y="727098"/>
            <a:ext cx="1898014" cy="1572895"/>
            <a:chOff x="719107" y="1074501"/>
            <a:chExt cx="1898014" cy="1572895"/>
          </a:xfrm>
        </p:grpSpPr>
        <p:sp>
          <p:nvSpPr>
            <p:cNvPr id="13" name="object 13"/>
            <p:cNvSpPr/>
            <p:nvPr/>
          </p:nvSpPr>
          <p:spPr>
            <a:xfrm>
              <a:off x="1268298" y="1144701"/>
              <a:ext cx="543560" cy="291465"/>
            </a:xfrm>
            <a:custGeom>
              <a:avLst/>
              <a:gdLst/>
              <a:ahLst/>
              <a:cxnLst/>
              <a:rect l="l" t="t" r="r" b="b"/>
              <a:pathLst>
                <a:path w="543560" h="291465">
                  <a:moveTo>
                    <a:pt x="543242" y="161290"/>
                  </a:moveTo>
                  <a:lnTo>
                    <a:pt x="543039" y="161290"/>
                  </a:lnTo>
                  <a:lnTo>
                    <a:pt x="543039" y="156210"/>
                  </a:lnTo>
                  <a:lnTo>
                    <a:pt x="542810" y="156210"/>
                  </a:lnTo>
                  <a:lnTo>
                    <a:pt x="542810" y="104140"/>
                  </a:lnTo>
                  <a:lnTo>
                    <a:pt x="542798" y="103632"/>
                  </a:lnTo>
                  <a:lnTo>
                    <a:pt x="542772" y="0"/>
                  </a:lnTo>
                  <a:lnTo>
                    <a:pt x="0" y="0"/>
                  </a:lnTo>
                  <a:lnTo>
                    <a:pt x="0" y="104140"/>
                  </a:lnTo>
                  <a:lnTo>
                    <a:pt x="271462" y="104140"/>
                  </a:lnTo>
                  <a:lnTo>
                    <a:pt x="271462" y="156210"/>
                  </a:lnTo>
                  <a:lnTo>
                    <a:pt x="271475" y="161290"/>
                  </a:lnTo>
                  <a:lnTo>
                    <a:pt x="271487" y="290830"/>
                  </a:lnTo>
                  <a:lnTo>
                    <a:pt x="276390" y="290830"/>
                  </a:lnTo>
                  <a:lnTo>
                    <a:pt x="276809" y="290868"/>
                  </a:lnTo>
                  <a:lnTo>
                    <a:pt x="538619" y="290868"/>
                  </a:lnTo>
                  <a:lnTo>
                    <a:pt x="538975" y="290830"/>
                  </a:lnTo>
                  <a:lnTo>
                    <a:pt x="543242" y="290830"/>
                  </a:lnTo>
                  <a:lnTo>
                    <a:pt x="543242" y="16129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40799" y="1248326"/>
              <a:ext cx="500380" cy="187325"/>
            </a:xfrm>
            <a:custGeom>
              <a:avLst/>
              <a:gdLst/>
              <a:ahLst/>
              <a:cxnLst/>
              <a:rect l="l" t="t" r="r" b="b"/>
              <a:pathLst>
                <a:path w="500380" h="187325">
                  <a:moveTo>
                    <a:pt x="496697" y="186982"/>
                  </a:moveTo>
                  <a:lnTo>
                    <a:pt x="128585" y="186982"/>
                  </a:lnTo>
                  <a:lnTo>
                    <a:pt x="130746" y="187210"/>
                  </a:lnTo>
                  <a:lnTo>
                    <a:pt x="494385" y="187210"/>
                  </a:lnTo>
                  <a:lnTo>
                    <a:pt x="496697" y="186982"/>
                  </a:lnTo>
                  <a:close/>
                </a:path>
                <a:path w="500380" h="187325">
                  <a:moveTo>
                    <a:pt x="498972" y="44024"/>
                  </a:moveTo>
                  <a:lnTo>
                    <a:pt x="125526" y="44024"/>
                  </a:lnTo>
                  <a:lnTo>
                    <a:pt x="125463" y="186982"/>
                  </a:lnTo>
                  <a:lnTo>
                    <a:pt x="499021" y="186982"/>
                  </a:lnTo>
                  <a:lnTo>
                    <a:pt x="498972" y="44024"/>
                  </a:lnTo>
                  <a:close/>
                </a:path>
                <a:path w="500380" h="187325">
                  <a:moveTo>
                    <a:pt x="498957" y="927"/>
                  </a:moveTo>
                  <a:lnTo>
                    <a:pt x="1893" y="927"/>
                  </a:lnTo>
                  <a:lnTo>
                    <a:pt x="0" y="2628"/>
                  </a:lnTo>
                  <a:lnTo>
                    <a:pt x="203" y="8788"/>
                  </a:lnTo>
                  <a:lnTo>
                    <a:pt x="228" y="43675"/>
                  </a:lnTo>
                  <a:lnTo>
                    <a:pt x="3759" y="45008"/>
                  </a:lnTo>
                  <a:lnTo>
                    <a:pt x="7454" y="44437"/>
                  </a:lnTo>
                  <a:lnTo>
                    <a:pt x="498972" y="44024"/>
                  </a:lnTo>
                  <a:lnTo>
                    <a:pt x="498957" y="927"/>
                  </a:lnTo>
                  <a:close/>
                </a:path>
                <a:path w="500380" h="187325">
                  <a:moveTo>
                    <a:pt x="498957" y="0"/>
                  </a:moveTo>
                  <a:lnTo>
                    <a:pt x="498957" y="927"/>
                  </a:lnTo>
                  <a:lnTo>
                    <a:pt x="500180" y="927"/>
                  </a:lnTo>
                  <a:lnTo>
                    <a:pt x="49895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79053" y="1413878"/>
              <a:ext cx="259079" cy="284480"/>
            </a:xfrm>
            <a:custGeom>
              <a:avLst/>
              <a:gdLst/>
              <a:ahLst/>
              <a:cxnLst/>
              <a:rect l="l" t="t" r="r" b="b"/>
              <a:pathLst>
                <a:path w="259080" h="284480">
                  <a:moveTo>
                    <a:pt x="257873" y="121678"/>
                  </a:moveTo>
                  <a:lnTo>
                    <a:pt x="257797" y="9918"/>
                  </a:lnTo>
                  <a:lnTo>
                    <a:pt x="257771" y="4838"/>
                  </a:lnTo>
                  <a:lnTo>
                    <a:pt x="257771" y="1028"/>
                  </a:lnTo>
                  <a:lnTo>
                    <a:pt x="419" y="1028"/>
                  </a:lnTo>
                  <a:lnTo>
                    <a:pt x="419" y="4838"/>
                  </a:lnTo>
                  <a:lnTo>
                    <a:pt x="241" y="4838"/>
                  </a:lnTo>
                  <a:lnTo>
                    <a:pt x="241" y="9918"/>
                  </a:lnTo>
                  <a:lnTo>
                    <a:pt x="88" y="9918"/>
                  </a:lnTo>
                  <a:lnTo>
                    <a:pt x="88" y="121678"/>
                  </a:lnTo>
                  <a:lnTo>
                    <a:pt x="0" y="284238"/>
                  </a:lnTo>
                  <a:lnTo>
                    <a:pt x="257873" y="284238"/>
                  </a:lnTo>
                  <a:lnTo>
                    <a:pt x="257873" y="121678"/>
                  </a:lnTo>
                  <a:close/>
                </a:path>
                <a:path w="259080" h="284480">
                  <a:moveTo>
                    <a:pt x="258914" y="965"/>
                  </a:moveTo>
                  <a:lnTo>
                    <a:pt x="257771" y="0"/>
                  </a:lnTo>
                  <a:lnTo>
                    <a:pt x="257771" y="965"/>
                  </a:lnTo>
                  <a:lnTo>
                    <a:pt x="258914" y="965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639824" y="1074838"/>
              <a:ext cx="430530" cy="234950"/>
            </a:xfrm>
            <a:custGeom>
              <a:avLst/>
              <a:gdLst/>
              <a:ahLst/>
              <a:cxnLst/>
              <a:rect l="l" t="t" r="r" b="b"/>
              <a:pathLst>
                <a:path w="430530" h="234950">
                  <a:moveTo>
                    <a:pt x="430415" y="132080"/>
                  </a:moveTo>
                  <a:lnTo>
                    <a:pt x="430199" y="132080"/>
                  </a:lnTo>
                  <a:lnTo>
                    <a:pt x="430199" y="68580"/>
                  </a:lnTo>
                  <a:lnTo>
                    <a:pt x="430149" y="0"/>
                  </a:lnTo>
                  <a:lnTo>
                    <a:pt x="0" y="0"/>
                  </a:lnTo>
                  <a:lnTo>
                    <a:pt x="0" y="68580"/>
                  </a:lnTo>
                  <a:lnTo>
                    <a:pt x="171272" y="68580"/>
                  </a:lnTo>
                  <a:lnTo>
                    <a:pt x="171272" y="132080"/>
                  </a:lnTo>
                  <a:lnTo>
                    <a:pt x="171272" y="140970"/>
                  </a:lnTo>
                  <a:lnTo>
                    <a:pt x="171284" y="226060"/>
                  </a:lnTo>
                  <a:lnTo>
                    <a:pt x="171602" y="226060"/>
                  </a:lnTo>
                  <a:lnTo>
                    <a:pt x="171602" y="234950"/>
                  </a:lnTo>
                  <a:lnTo>
                    <a:pt x="308737" y="234950"/>
                  </a:lnTo>
                  <a:lnTo>
                    <a:pt x="308737" y="226060"/>
                  </a:lnTo>
                  <a:lnTo>
                    <a:pt x="308787" y="140970"/>
                  </a:lnTo>
                  <a:lnTo>
                    <a:pt x="430415" y="140970"/>
                  </a:lnTo>
                  <a:lnTo>
                    <a:pt x="430415" y="13208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948563" y="1215525"/>
              <a:ext cx="255904" cy="483234"/>
            </a:xfrm>
            <a:custGeom>
              <a:avLst/>
              <a:gdLst/>
              <a:ahLst/>
              <a:cxnLst/>
              <a:rect l="l" t="t" r="r" b="b"/>
              <a:pathLst>
                <a:path w="255905" h="483235">
                  <a:moveTo>
                    <a:pt x="51638" y="92557"/>
                  </a:moveTo>
                  <a:lnTo>
                    <a:pt x="51676" y="219964"/>
                  </a:lnTo>
                  <a:lnTo>
                    <a:pt x="143383" y="219964"/>
                  </a:lnTo>
                  <a:lnTo>
                    <a:pt x="143307" y="482676"/>
                  </a:lnTo>
                  <a:lnTo>
                    <a:pt x="195110" y="482676"/>
                  </a:lnTo>
                  <a:lnTo>
                    <a:pt x="195135" y="150012"/>
                  </a:lnTo>
                  <a:lnTo>
                    <a:pt x="195338" y="147332"/>
                  </a:lnTo>
                  <a:lnTo>
                    <a:pt x="194589" y="139128"/>
                  </a:lnTo>
                  <a:lnTo>
                    <a:pt x="196612" y="137296"/>
                  </a:lnTo>
                  <a:lnTo>
                    <a:pt x="210102" y="137296"/>
                  </a:lnTo>
                  <a:lnTo>
                    <a:pt x="184893" y="136842"/>
                  </a:lnTo>
                  <a:lnTo>
                    <a:pt x="252336" y="136842"/>
                  </a:lnTo>
                  <a:lnTo>
                    <a:pt x="255308" y="136639"/>
                  </a:lnTo>
                  <a:lnTo>
                    <a:pt x="255168" y="132676"/>
                  </a:lnTo>
                  <a:lnTo>
                    <a:pt x="254927" y="128701"/>
                  </a:lnTo>
                  <a:lnTo>
                    <a:pt x="254916" y="94081"/>
                  </a:lnTo>
                  <a:lnTo>
                    <a:pt x="53251" y="94081"/>
                  </a:lnTo>
                  <a:lnTo>
                    <a:pt x="51638" y="92557"/>
                  </a:lnTo>
                  <a:close/>
                </a:path>
                <a:path w="255905" h="483235">
                  <a:moveTo>
                    <a:pt x="197114" y="136842"/>
                  </a:moveTo>
                  <a:lnTo>
                    <a:pt x="184893" y="136842"/>
                  </a:lnTo>
                  <a:lnTo>
                    <a:pt x="210102" y="137296"/>
                  </a:lnTo>
                  <a:lnTo>
                    <a:pt x="196612" y="137296"/>
                  </a:lnTo>
                  <a:lnTo>
                    <a:pt x="197114" y="136842"/>
                  </a:lnTo>
                  <a:close/>
                </a:path>
                <a:path w="255905" h="483235">
                  <a:moveTo>
                    <a:pt x="252336" y="136842"/>
                  </a:moveTo>
                  <a:lnTo>
                    <a:pt x="197114" y="136842"/>
                  </a:lnTo>
                  <a:lnTo>
                    <a:pt x="196612" y="137296"/>
                  </a:lnTo>
                  <a:lnTo>
                    <a:pt x="248671" y="137296"/>
                  </a:lnTo>
                  <a:lnTo>
                    <a:pt x="252336" y="136842"/>
                  </a:lnTo>
                  <a:close/>
                </a:path>
                <a:path w="255905" h="483235">
                  <a:moveTo>
                    <a:pt x="254778" y="0"/>
                  </a:moveTo>
                  <a:lnTo>
                    <a:pt x="51" y="0"/>
                  </a:lnTo>
                  <a:lnTo>
                    <a:pt x="0" y="94081"/>
                  </a:lnTo>
                  <a:lnTo>
                    <a:pt x="51638" y="94081"/>
                  </a:lnTo>
                  <a:lnTo>
                    <a:pt x="51638" y="92557"/>
                  </a:lnTo>
                  <a:lnTo>
                    <a:pt x="254915" y="92557"/>
                  </a:lnTo>
                  <a:lnTo>
                    <a:pt x="254889" y="8420"/>
                  </a:lnTo>
                  <a:lnTo>
                    <a:pt x="254778" y="0"/>
                  </a:lnTo>
                  <a:close/>
                </a:path>
                <a:path w="255905" h="483235">
                  <a:moveTo>
                    <a:pt x="254915" y="92557"/>
                  </a:moveTo>
                  <a:lnTo>
                    <a:pt x="51638" y="92557"/>
                  </a:lnTo>
                  <a:lnTo>
                    <a:pt x="53251" y="94081"/>
                  </a:lnTo>
                  <a:lnTo>
                    <a:pt x="254916" y="94081"/>
                  </a:lnTo>
                  <a:lnTo>
                    <a:pt x="254915" y="92557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143147" y="1350653"/>
              <a:ext cx="137795" cy="347980"/>
            </a:xfrm>
            <a:custGeom>
              <a:avLst/>
              <a:gdLst/>
              <a:ahLst/>
              <a:cxnLst/>
              <a:rect l="l" t="t" r="r" b="b"/>
              <a:pathLst>
                <a:path w="137794" h="347980">
                  <a:moveTo>
                    <a:pt x="135675" y="1536"/>
                  </a:moveTo>
                  <a:lnTo>
                    <a:pt x="60347" y="1536"/>
                  </a:lnTo>
                  <a:lnTo>
                    <a:pt x="57746" y="1714"/>
                  </a:lnTo>
                  <a:lnTo>
                    <a:pt x="54775" y="2082"/>
                  </a:lnTo>
                  <a:lnTo>
                    <a:pt x="2117" y="2082"/>
                  </a:lnTo>
                  <a:lnTo>
                    <a:pt x="0" y="4000"/>
                  </a:lnTo>
                  <a:lnTo>
                    <a:pt x="761" y="12204"/>
                  </a:lnTo>
                  <a:lnTo>
                    <a:pt x="558" y="14884"/>
                  </a:lnTo>
                  <a:lnTo>
                    <a:pt x="520" y="347548"/>
                  </a:lnTo>
                  <a:lnTo>
                    <a:pt x="135864" y="347548"/>
                  </a:lnTo>
                  <a:lnTo>
                    <a:pt x="135922" y="239315"/>
                  </a:lnTo>
                  <a:lnTo>
                    <a:pt x="136029" y="72770"/>
                  </a:lnTo>
                  <a:lnTo>
                    <a:pt x="136270" y="68465"/>
                  </a:lnTo>
                  <a:lnTo>
                    <a:pt x="136397" y="64173"/>
                  </a:lnTo>
                  <a:lnTo>
                    <a:pt x="135848" y="51226"/>
                  </a:lnTo>
                  <a:lnTo>
                    <a:pt x="135861" y="12204"/>
                  </a:lnTo>
                  <a:lnTo>
                    <a:pt x="135718" y="4000"/>
                  </a:lnTo>
                  <a:lnTo>
                    <a:pt x="135675" y="1536"/>
                  </a:lnTo>
                  <a:close/>
                </a:path>
                <a:path w="137794" h="347980">
                  <a:moveTo>
                    <a:pt x="135648" y="0"/>
                  </a:moveTo>
                  <a:lnTo>
                    <a:pt x="135675" y="1536"/>
                  </a:lnTo>
                  <a:lnTo>
                    <a:pt x="137464" y="1536"/>
                  </a:lnTo>
                  <a:lnTo>
                    <a:pt x="135648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58641" y="1526689"/>
              <a:ext cx="166370" cy="171450"/>
            </a:xfrm>
            <a:custGeom>
              <a:avLst/>
              <a:gdLst/>
              <a:ahLst/>
              <a:cxnLst/>
              <a:rect l="l" t="t" r="r" b="b"/>
              <a:pathLst>
                <a:path w="166369" h="171450">
                  <a:moveTo>
                    <a:pt x="166242" y="88"/>
                  </a:moveTo>
                  <a:lnTo>
                    <a:pt x="58648" y="0"/>
                  </a:lnTo>
                  <a:lnTo>
                    <a:pt x="2311" y="114"/>
                  </a:lnTo>
                  <a:lnTo>
                    <a:pt x="0" y="1905"/>
                  </a:lnTo>
                  <a:lnTo>
                    <a:pt x="939" y="9804"/>
                  </a:lnTo>
                  <a:lnTo>
                    <a:pt x="711" y="12153"/>
                  </a:lnTo>
                  <a:lnTo>
                    <a:pt x="596" y="171437"/>
                  </a:lnTo>
                  <a:lnTo>
                    <a:pt x="166319" y="171437"/>
                  </a:lnTo>
                  <a:lnTo>
                    <a:pt x="166242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3219" y="1074501"/>
              <a:ext cx="69938" cy="69862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915233" y="152464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40">
                  <a:moveTo>
                    <a:pt x="1587" y="0"/>
                  </a:moveTo>
                  <a:lnTo>
                    <a:pt x="0" y="2044"/>
                  </a:lnTo>
                  <a:lnTo>
                    <a:pt x="2057" y="2044"/>
                  </a:lnTo>
                  <a:lnTo>
                    <a:pt x="1752" y="685"/>
                  </a:lnTo>
                  <a:lnTo>
                    <a:pt x="1587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132979" y="1435137"/>
              <a:ext cx="959485" cy="265430"/>
            </a:xfrm>
            <a:custGeom>
              <a:avLst/>
              <a:gdLst/>
              <a:ahLst/>
              <a:cxnLst/>
              <a:rect l="l" t="t" r="r" b="b"/>
              <a:pathLst>
                <a:path w="959485" h="265430">
                  <a:moveTo>
                    <a:pt x="1765" y="263156"/>
                  </a:moveTo>
                  <a:lnTo>
                    <a:pt x="0" y="263156"/>
                  </a:lnTo>
                  <a:lnTo>
                    <a:pt x="1765" y="264871"/>
                  </a:lnTo>
                  <a:lnTo>
                    <a:pt x="1765" y="263156"/>
                  </a:lnTo>
                  <a:close/>
                </a:path>
                <a:path w="959485" h="265430">
                  <a:moveTo>
                    <a:pt x="958862" y="5080"/>
                  </a:moveTo>
                  <a:lnTo>
                    <a:pt x="958824" y="1270"/>
                  </a:lnTo>
                  <a:lnTo>
                    <a:pt x="958824" y="431"/>
                  </a:lnTo>
                  <a:lnTo>
                    <a:pt x="958824" y="279"/>
                  </a:lnTo>
                  <a:lnTo>
                    <a:pt x="958824" y="0"/>
                  </a:lnTo>
                  <a:lnTo>
                    <a:pt x="5118" y="0"/>
                  </a:lnTo>
                  <a:lnTo>
                    <a:pt x="5118" y="1270"/>
                  </a:lnTo>
                  <a:lnTo>
                    <a:pt x="2324" y="1270"/>
                  </a:lnTo>
                  <a:lnTo>
                    <a:pt x="2324" y="5080"/>
                  </a:lnTo>
                  <a:lnTo>
                    <a:pt x="1752" y="5080"/>
                  </a:lnTo>
                  <a:lnTo>
                    <a:pt x="1752" y="262890"/>
                  </a:lnTo>
                  <a:lnTo>
                    <a:pt x="958862" y="262890"/>
                  </a:lnTo>
                  <a:lnTo>
                    <a:pt x="958862" y="508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036372" y="2236792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92" y="0"/>
                  </a:moveTo>
                  <a:lnTo>
                    <a:pt x="0" y="1333"/>
                  </a:lnTo>
                  <a:lnTo>
                    <a:pt x="342" y="2171"/>
                  </a:lnTo>
                  <a:lnTo>
                    <a:pt x="1905" y="2070"/>
                  </a:lnTo>
                  <a:lnTo>
                    <a:pt x="1371" y="1371"/>
                  </a:lnTo>
                  <a:lnTo>
                    <a:pt x="825" y="685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811604" y="1308086"/>
              <a:ext cx="190500" cy="127635"/>
            </a:xfrm>
            <a:custGeom>
              <a:avLst/>
              <a:gdLst/>
              <a:ahLst/>
              <a:cxnLst/>
              <a:rect l="l" t="t" r="r" b="b"/>
              <a:pathLst>
                <a:path w="190500" h="127634">
                  <a:moveTo>
                    <a:pt x="190385" y="1701"/>
                  </a:moveTo>
                  <a:lnTo>
                    <a:pt x="188582" y="0"/>
                  </a:lnTo>
                  <a:lnTo>
                    <a:pt x="188582" y="1320"/>
                  </a:lnTo>
                  <a:lnTo>
                    <a:pt x="88" y="1320"/>
                  </a:lnTo>
                  <a:lnTo>
                    <a:pt x="88" y="64820"/>
                  </a:lnTo>
                  <a:lnTo>
                    <a:pt x="0" y="127050"/>
                  </a:lnTo>
                  <a:lnTo>
                    <a:pt x="188607" y="127050"/>
                  </a:lnTo>
                  <a:lnTo>
                    <a:pt x="188607" y="64820"/>
                  </a:lnTo>
                  <a:lnTo>
                    <a:pt x="188595" y="1701"/>
                  </a:lnTo>
                  <a:lnTo>
                    <a:pt x="190385" y="1701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19107" y="1292002"/>
              <a:ext cx="1898014" cy="1355090"/>
            </a:xfrm>
            <a:custGeom>
              <a:avLst/>
              <a:gdLst/>
              <a:ahLst/>
              <a:cxnLst/>
              <a:rect l="l" t="t" r="r" b="b"/>
              <a:pathLst>
                <a:path w="1898014" h="1355089">
                  <a:moveTo>
                    <a:pt x="414011" y="406412"/>
                  </a:moveTo>
                  <a:lnTo>
                    <a:pt x="0" y="406412"/>
                  </a:lnTo>
                  <a:lnTo>
                    <a:pt x="103" y="413143"/>
                  </a:lnTo>
                  <a:lnTo>
                    <a:pt x="1268" y="451720"/>
                  </a:lnTo>
                  <a:lnTo>
                    <a:pt x="7187" y="522134"/>
                  </a:lnTo>
                  <a:lnTo>
                    <a:pt x="20558" y="603774"/>
                  </a:lnTo>
                  <a:lnTo>
                    <a:pt x="31405" y="649646"/>
                  </a:lnTo>
                  <a:lnTo>
                    <a:pt x="44437" y="694435"/>
                  </a:lnTo>
                  <a:lnTo>
                    <a:pt x="44552" y="694833"/>
                  </a:lnTo>
                  <a:lnTo>
                    <a:pt x="59972" y="739339"/>
                  </a:lnTo>
                  <a:lnTo>
                    <a:pt x="77635" y="783170"/>
                  </a:lnTo>
                  <a:lnTo>
                    <a:pt x="100138" y="831587"/>
                  </a:lnTo>
                  <a:lnTo>
                    <a:pt x="125073" y="878247"/>
                  </a:lnTo>
                  <a:lnTo>
                    <a:pt x="152425" y="923153"/>
                  </a:lnTo>
                  <a:lnTo>
                    <a:pt x="182183" y="966309"/>
                  </a:lnTo>
                  <a:lnTo>
                    <a:pt x="214331" y="1007719"/>
                  </a:lnTo>
                  <a:lnTo>
                    <a:pt x="248858" y="1047387"/>
                  </a:lnTo>
                  <a:lnTo>
                    <a:pt x="285749" y="1085317"/>
                  </a:lnTo>
                  <a:lnTo>
                    <a:pt x="324993" y="1121511"/>
                  </a:lnTo>
                  <a:lnTo>
                    <a:pt x="364202" y="1154011"/>
                  </a:lnTo>
                  <a:lnTo>
                    <a:pt x="404739" y="1184126"/>
                  </a:lnTo>
                  <a:lnTo>
                    <a:pt x="446597" y="1211864"/>
                  </a:lnTo>
                  <a:lnTo>
                    <a:pt x="489769" y="1237232"/>
                  </a:lnTo>
                  <a:lnTo>
                    <a:pt x="534248" y="1260237"/>
                  </a:lnTo>
                  <a:lnTo>
                    <a:pt x="580028" y="1280886"/>
                  </a:lnTo>
                  <a:lnTo>
                    <a:pt x="627101" y="1299188"/>
                  </a:lnTo>
                  <a:lnTo>
                    <a:pt x="675462" y="1315148"/>
                  </a:lnTo>
                  <a:lnTo>
                    <a:pt x="717004" y="1326660"/>
                  </a:lnTo>
                  <a:lnTo>
                    <a:pt x="758961" y="1336227"/>
                  </a:lnTo>
                  <a:lnTo>
                    <a:pt x="801313" y="1343798"/>
                  </a:lnTo>
                  <a:lnTo>
                    <a:pt x="844042" y="1349324"/>
                  </a:lnTo>
                  <a:lnTo>
                    <a:pt x="916578" y="1354432"/>
                  </a:lnTo>
                  <a:lnTo>
                    <a:pt x="952944" y="1354974"/>
                  </a:lnTo>
                  <a:lnTo>
                    <a:pt x="989380" y="1354035"/>
                  </a:lnTo>
                  <a:lnTo>
                    <a:pt x="1056935" y="1348660"/>
                  </a:lnTo>
                  <a:lnTo>
                    <a:pt x="1123899" y="1338732"/>
                  </a:lnTo>
                  <a:lnTo>
                    <a:pt x="1168260" y="1329403"/>
                  </a:lnTo>
                  <a:lnTo>
                    <a:pt x="1212005" y="1317891"/>
                  </a:lnTo>
                  <a:lnTo>
                    <a:pt x="1255140" y="1304245"/>
                  </a:lnTo>
                  <a:lnTo>
                    <a:pt x="1297673" y="1288516"/>
                  </a:lnTo>
                  <a:lnTo>
                    <a:pt x="1345235" y="1268193"/>
                  </a:lnTo>
                  <a:lnTo>
                    <a:pt x="1391129" y="1245649"/>
                  </a:lnTo>
                  <a:lnTo>
                    <a:pt x="1435362" y="1220896"/>
                  </a:lnTo>
                  <a:lnTo>
                    <a:pt x="1477940" y="1193943"/>
                  </a:lnTo>
                  <a:lnTo>
                    <a:pt x="1518870" y="1164801"/>
                  </a:lnTo>
                  <a:lnTo>
                    <a:pt x="1558160" y="1133480"/>
                  </a:lnTo>
                  <a:lnTo>
                    <a:pt x="1595815" y="1099990"/>
                  </a:lnTo>
                  <a:lnTo>
                    <a:pt x="1631843" y="1064342"/>
                  </a:lnTo>
                  <a:lnTo>
                    <a:pt x="1666250" y="1026546"/>
                  </a:lnTo>
                  <a:lnTo>
                    <a:pt x="1699044" y="986612"/>
                  </a:lnTo>
                  <a:lnTo>
                    <a:pt x="1727403" y="948269"/>
                  </a:lnTo>
                  <a:lnTo>
                    <a:pt x="1753581" y="908768"/>
                  </a:lnTo>
                  <a:lnTo>
                    <a:pt x="1777598" y="868123"/>
                  </a:lnTo>
                  <a:lnTo>
                    <a:pt x="1799475" y="826351"/>
                  </a:lnTo>
                  <a:lnTo>
                    <a:pt x="1819232" y="783468"/>
                  </a:lnTo>
                  <a:lnTo>
                    <a:pt x="1836891" y="739491"/>
                  </a:lnTo>
                  <a:lnTo>
                    <a:pt x="1852472" y="694435"/>
                  </a:lnTo>
                  <a:lnTo>
                    <a:pt x="1865817" y="648504"/>
                  </a:lnTo>
                  <a:lnTo>
                    <a:pt x="1876706" y="602173"/>
                  </a:lnTo>
                  <a:lnTo>
                    <a:pt x="1885221" y="555456"/>
                  </a:lnTo>
                  <a:lnTo>
                    <a:pt x="1891442" y="508369"/>
                  </a:lnTo>
                  <a:lnTo>
                    <a:pt x="1895452" y="460927"/>
                  </a:lnTo>
                  <a:lnTo>
                    <a:pt x="1897202" y="416356"/>
                  </a:lnTo>
                  <a:lnTo>
                    <a:pt x="1897329" y="413143"/>
                  </a:lnTo>
                  <a:lnTo>
                    <a:pt x="1897422" y="408000"/>
                  </a:lnTo>
                  <a:lnTo>
                    <a:pt x="415645" y="408000"/>
                  </a:lnTo>
                  <a:lnTo>
                    <a:pt x="414011" y="406412"/>
                  </a:lnTo>
                  <a:close/>
                </a:path>
                <a:path w="1898014" h="1355089">
                  <a:moveTo>
                    <a:pt x="315404" y="761"/>
                  </a:moveTo>
                  <a:lnTo>
                    <a:pt x="197980" y="761"/>
                  </a:lnTo>
                  <a:lnTo>
                    <a:pt x="197874" y="72057"/>
                  </a:lnTo>
                  <a:lnTo>
                    <a:pt x="197804" y="143254"/>
                  </a:lnTo>
                  <a:lnTo>
                    <a:pt x="197713" y="232638"/>
                  </a:lnTo>
                  <a:lnTo>
                    <a:pt x="198206" y="234784"/>
                  </a:lnTo>
                  <a:lnTo>
                    <a:pt x="305777" y="234784"/>
                  </a:lnTo>
                  <a:lnTo>
                    <a:pt x="305854" y="406412"/>
                  </a:lnTo>
                  <a:lnTo>
                    <a:pt x="414011" y="406412"/>
                  </a:lnTo>
                  <a:lnTo>
                    <a:pt x="415645" y="408000"/>
                  </a:lnTo>
                  <a:lnTo>
                    <a:pt x="415605" y="148388"/>
                  </a:lnTo>
                  <a:lnTo>
                    <a:pt x="416764" y="144335"/>
                  </a:lnTo>
                  <a:lnTo>
                    <a:pt x="421003" y="143254"/>
                  </a:lnTo>
                  <a:lnTo>
                    <a:pt x="447154" y="143254"/>
                  </a:lnTo>
                  <a:lnTo>
                    <a:pt x="447217" y="1320"/>
                  </a:lnTo>
                  <a:lnTo>
                    <a:pt x="325462" y="1320"/>
                  </a:lnTo>
                  <a:lnTo>
                    <a:pt x="325054" y="1168"/>
                  </a:lnTo>
                  <a:lnTo>
                    <a:pt x="318350" y="1168"/>
                  </a:lnTo>
                  <a:lnTo>
                    <a:pt x="315404" y="761"/>
                  </a:lnTo>
                  <a:close/>
                </a:path>
                <a:path w="1898014" h="1355089">
                  <a:moveTo>
                    <a:pt x="1895414" y="406412"/>
                  </a:moveTo>
                  <a:lnTo>
                    <a:pt x="415645" y="406412"/>
                  </a:lnTo>
                  <a:lnTo>
                    <a:pt x="415645" y="408000"/>
                  </a:lnTo>
                  <a:lnTo>
                    <a:pt x="1897422" y="408000"/>
                  </a:lnTo>
                  <a:lnTo>
                    <a:pt x="1897443" y="406831"/>
                  </a:lnTo>
                  <a:lnTo>
                    <a:pt x="1895414" y="406412"/>
                  </a:lnTo>
                  <a:close/>
                </a:path>
                <a:path w="1898014" h="1355089">
                  <a:moveTo>
                    <a:pt x="447217" y="341"/>
                  </a:moveTo>
                  <a:lnTo>
                    <a:pt x="411900" y="341"/>
                  </a:lnTo>
                  <a:lnTo>
                    <a:pt x="331083" y="761"/>
                  </a:lnTo>
                  <a:lnTo>
                    <a:pt x="329145" y="761"/>
                  </a:lnTo>
                  <a:lnTo>
                    <a:pt x="325462" y="1320"/>
                  </a:lnTo>
                  <a:lnTo>
                    <a:pt x="447217" y="1320"/>
                  </a:lnTo>
                  <a:lnTo>
                    <a:pt x="447217" y="341"/>
                  </a:lnTo>
                  <a:close/>
                </a:path>
                <a:path w="1898014" h="1355089">
                  <a:moveTo>
                    <a:pt x="321919" y="0"/>
                  </a:moveTo>
                  <a:lnTo>
                    <a:pt x="318350" y="1168"/>
                  </a:lnTo>
                  <a:lnTo>
                    <a:pt x="325054" y="1168"/>
                  </a:lnTo>
                  <a:lnTo>
                    <a:pt x="32191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57264" y="1590729"/>
            <a:ext cx="1656958" cy="46063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4780" marR="5080" indent="-132715">
              <a:lnSpc>
                <a:spcPct val="122000"/>
              </a:lnSpc>
              <a:spcBef>
                <a:spcPts val="90"/>
              </a:spcBef>
            </a:pP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 spc="45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800" b="1" spc="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800" b="1">
                <a:solidFill>
                  <a:srgbClr val="FFFFFF"/>
                </a:solidFill>
                <a:latin typeface="Verdana"/>
                <a:cs typeface="Verdana"/>
              </a:rPr>
              <a:t>UNA UNIVERSIDAD</a:t>
            </a:r>
            <a:endParaRPr sz="800">
              <a:latin typeface="Verdana"/>
              <a:cs typeface="Verdana"/>
            </a:endParaRPr>
          </a:p>
          <a:p>
            <a:pPr marL="508634">
              <a:lnSpc>
                <a:spcPct val="100000"/>
              </a:lnSpc>
              <a:spcBef>
                <a:spcPts val="170"/>
              </a:spcBef>
            </a:pPr>
            <a:r>
              <a:rPr sz="80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2718236" y="55339"/>
            <a:ext cx="288671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>
                <a:solidFill>
                  <a:srgbClr val="FFFFFF"/>
                </a:solidFill>
                <a:latin typeface="Avenir"/>
                <a:cs typeface="Avenir"/>
              </a:rPr>
              <a:t>PROGRAMA </a:t>
            </a:r>
            <a:r>
              <a:rPr sz="1850" spc="-10">
                <a:solidFill>
                  <a:srgbClr val="FFFFFF"/>
                </a:solidFill>
                <a:latin typeface="Avenir"/>
                <a:cs typeface="Avenir"/>
              </a:rPr>
              <a:t>#CIUD2025</a:t>
            </a:r>
            <a:endParaRPr sz="1850">
              <a:latin typeface="Avenir"/>
              <a:cs typeface="Avenir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96830" y="1891929"/>
            <a:ext cx="2464314" cy="5180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Tendencias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metodologías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endParaRPr lang="es-ES" sz="1600" b="1" spc="-7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docentes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inclusivas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696829" y="2784740"/>
            <a:ext cx="2020570" cy="75148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n-US" sz="1600" dirty="0">
                <a:latin typeface="Quicksand"/>
              </a:rPr>
              <a:t>Angeles</a:t>
            </a:r>
            <a:r>
              <a:rPr sz="1600" dirty="0">
                <a:latin typeface="Quicksand"/>
              </a:rPr>
              <a:t> </a:t>
            </a:r>
            <a:r>
              <a:rPr lang="en-US" sz="1600" dirty="0">
                <a:latin typeface="Quicksand"/>
              </a:rPr>
              <a:t>Parrilla</a:t>
            </a:r>
            <a:endParaRPr lang="es-ES" sz="1600" dirty="0">
              <a:latin typeface="Quicksand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sz="1600" dirty="0">
                <a:latin typeface="Quicksand"/>
              </a:rPr>
              <a:t>Federico </a:t>
            </a:r>
            <a:r>
              <a:rPr sz="1600" dirty="0" err="1">
                <a:latin typeface="Quicksand"/>
              </a:rPr>
              <a:t>Waitoller</a:t>
            </a:r>
            <a:endParaRPr sz="1600" dirty="0">
              <a:latin typeface="Quicksand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600" dirty="0">
                <a:latin typeface="Quicksand"/>
              </a:rPr>
              <a:t>Frances </a:t>
            </a:r>
            <a:r>
              <a:rPr lang="es-ES" sz="1600" dirty="0" err="1">
                <a:latin typeface="Quicksand"/>
              </a:rPr>
              <a:t>Pedró</a:t>
            </a:r>
            <a:endParaRPr sz="1600" dirty="0">
              <a:solidFill>
                <a:srgbClr val="231F20"/>
              </a:solidFill>
              <a:highlight>
                <a:srgbClr val="00FF00"/>
              </a:highlight>
              <a:latin typeface="Quicksand"/>
              <a:cs typeface="Quicksand Medium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96829" y="3927774"/>
            <a:ext cx="2317103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sz="1600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Humberto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Rodriguez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3803240" y="1892181"/>
            <a:ext cx="3264078" cy="3221654"/>
          </a:xfrm>
          <a:prstGeom prst="rect">
            <a:avLst/>
          </a:prstGeom>
        </p:spPr>
        <p:txBody>
          <a:bodyPr vert="horz" wrap="square" lIns="0" tIns="12700" rIns="0" bIns="0" rtlCol="0" anchor="t">
            <a:noAutofit/>
          </a:bodyPr>
          <a:lstStyle/>
          <a:p>
            <a:pPr marL="12700" marR="5080"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¿DONDE</a:t>
            </a:r>
            <a:r>
              <a:rPr lang="es-ES" sz="1600" b="1" spc="-6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ESTAMOS?</a:t>
            </a:r>
            <a:r>
              <a:rPr lang="es-ES" sz="1600" b="1" spc="-6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Evolución</a:t>
            </a:r>
            <a:r>
              <a:rPr lang="es-ES"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lang="es-ES" sz="1600" b="1" spc="-6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25" dirty="0">
                <a:solidFill>
                  <a:srgbClr val="231F20"/>
                </a:solidFill>
                <a:latin typeface="Quicksand"/>
                <a:cs typeface="Quicksand"/>
              </a:rPr>
              <a:t>la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lang="es-ES"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en</a:t>
            </a:r>
            <a:r>
              <a:rPr lang="es-E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el</a:t>
            </a:r>
            <a:r>
              <a:rPr lang="es-E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sistema</a:t>
            </a:r>
            <a:r>
              <a:rPr lang="es-ES"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universitario.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Objetivos</a:t>
            </a:r>
            <a:r>
              <a:rPr lang="es-ES"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alcanzados</a:t>
            </a:r>
            <a:r>
              <a:rPr lang="es-ES"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lang="es-ES"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retos</a:t>
            </a:r>
            <a:r>
              <a:rPr lang="es-ES"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pendientes. Presentación estudio UNIVERSIA 2025.</a:t>
            </a:r>
          </a:p>
          <a:p>
            <a:pPr marL="12700" marR="5080">
              <a:spcBef>
                <a:spcPts val="100"/>
              </a:spcBef>
            </a:pPr>
            <a:endParaRPr lang="es-ES" sz="1600" b="1" spc="-2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"/>
                <a:cs typeface="Quicksand Medium"/>
              </a:rPr>
              <a:t>Beatriz</a:t>
            </a:r>
            <a:r>
              <a:rPr lang="es-ES" sz="1600" spc="-55" dirty="0">
                <a:solidFill>
                  <a:srgbClr val="231F20"/>
                </a:solidFill>
                <a:latin typeface="Quicksand"/>
                <a:cs typeface="Quicksand Medium"/>
              </a:rPr>
              <a:t> 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 Medium"/>
              </a:rPr>
              <a:t>Arribas</a:t>
            </a:r>
            <a:endParaRPr lang="es-ES" sz="1600" dirty="0">
              <a:latin typeface="Quicksand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"/>
                <a:cs typeface="Quicksand Medium"/>
              </a:rPr>
              <a:t>Isabel</a:t>
            </a:r>
            <a:r>
              <a:rPr lang="es-ES" sz="1600" spc="-20" dirty="0">
                <a:solidFill>
                  <a:srgbClr val="231F20"/>
                </a:solidFill>
                <a:latin typeface="Quicksand"/>
                <a:cs typeface="Quicksand Medium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 Medium"/>
              </a:rPr>
              <a:t>M</a:t>
            </a:r>
            <a:r>
              <a:rPr lang="es-ES" sz="1600" spc="-15" dirty="0">
                <a:solidFill>
                  <a:srgbClr val="231F20"/>
                </a:solidFill>
                <a:latin typeface="Quicksand"/>
                <a:cs typeface="Quicksand Medium"/>
              </a:rPr>
              <a:t> 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 Medium"/>
              </a:rPr>
              <a:t>Martínez</a:t>
            </a:r>
            <a:endParaRPr lang="es-ES" sz="1600" dirty="0">
              <a:latin typeface="Quicksand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"/>
                <a:cs typeface="Quicksand Medium"/>
              </a:rPr>
              <a:t>Pilar</a:t>
            </a:r>
            <a:r>
              <a:rPr lang="es-ES" sz="1600" spc="-35" dirty="0">
                <a:solidFill>
                  <a:srgbClr val="231F20"/>
                </a:solidFill>
                <a:latin typeface="Quicksand"/>
                <a:cs typeface="Quicksand Medium"/>
              </a:rPr>
              <a:t> 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 Medium"/>
              </a:rPr>
              <a:t>Villarino</a:t>
            </a:r>
            <a:endParaRPr lang="es-ES" sz="1600" dirty="0">
              <a:latin typeface="Quicksand"/>
              <a:cs typeface="Quicksand Medium"/>
            </a:endParaRPr>
          </a:p>
          <a:p>
            <a:pPr marL="12700">
              <a:lnSpc>
                <a:spcPct val="100000"/>
              </a:lnSpc>
              <a:tabLst>
                <a:tab pos="240665" algn="l"/>
              </a:tabLst>
            </a:pPr>
            <a:endParaRPr lang="es-ES" sz="1600" spc="-1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lang="es-ES"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lang="es-ES"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lang="es-ES"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David Sánchez</a:t>
            </a:r>
            <a:r>
              <a:rPr lang="es-ES" sz="1600" spc="-30" dirty="0">
                <a:solidFill>
                  <a:srgbClr val="231F20"/>
                </a:solidFill>
                <a:latin typeface="Quicksand"/>
                <a:cs typeface="Quicksand"/>
              </a:rPr>
              <a:t>.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CRUE</a:t>
            </a:r>
            <a:endParaRPr lang="es-ES" sz="1600" b="1" dirty="0">
              <a:latin typeface="Quicksand"/>
              <a:cs typeface="Quicksand"/>
            </a:endParaRPr>
          </a:p>
          <a:p>
            <a:endParaRPr lang="es-ES" sz="1600" dirty="0">
              <a:latin typeface="Quicksand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600" dirty="0">
              <a:latin typeface="Quicksand"/>
              <a:cs typeface="Quicksand Medium"/>
            </a:endParaRPr>
          </a:p>
          <a:p>
            <a:pPr marL="12700" marR="5080">
              <a:spcBef>
                <a:spcPts val="100"/>
              </a:spcBef>
            </a:pPr>
            <a:r>
              <a:rPr lang="es-ES" sz="1600" dirty="0">
                <a:solidFill>
                  <a:srgbClr val="000000"/>
                </a:solidFill>
                <a:latin typeface="Quicksand"/>
                <a:cs typeface="Quicksand"/>
              </a:rPr>
              <a:t> 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6986675" y="5764235"/>
            <a:ext cx="2538668" cy="2751092"/>
          </a:xfrm>
          <a:prstGeom prst="rect">
            <a:avLst/>
          </a:prstGeom>
        </p:spPr>
        <p:txBody>
          <a:bodyPr vert="horz" wrap="square" lIns="0" tIns="12700" rIns="0" bIns="0" rtlCol="0" anchor="t">
            <a:no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US" sz="1600" b="1" dirty="0" err="1">
                <a:solidFill>
                  <a:srgbClr val="231F20"/>
                </a:solidFill>
                <a:latin typeface="Quicksand"/>
                <a:cs typeface="Quicksand"/>
              </a:rPr>
              <a:t>Investigación</a:t>
            </a:r>
            <a:r>
              <a:rPr lang="en-US" sz="1600" b="1" spc="-8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r>
              <a:rPr lang="en-U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: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Para</a:t>
            </a:r>
            <a:r>
              <a:rPr lang="en-U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lang="en-US" sz="1600" b="1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con</a:t>
            </a:r>
            <a:r>
              <a:rPr lang="en-U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las</a:t>
            </a:r>
            <a:r>
              <a:rPr lang="en-US" sz="1600" b="1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personas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U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Anabel </a:t>
            </a:r>
            <a:r>
              <a:rPr lang="en-US" sz="1600" spc="-10" dirty="0" err="1">
                <a:solidFill>
                  <a:srgbClr val="231F20"/>
                </a:solidFill>
                <a:latin typeface="Quicksand"/>
                <a:cs typeface="Quicksand Medium"/>
              </a:rPr>
              <a:t>Moriña</a:t>
            </a:r>
            <a:endParaRPr lang="en-US" sz="1600" dirty="0">
              <a:latin typeface="Quicksand"/>
              <a:cs typeface="Quicksand Medium"/>
            </a:endParaRPr>
          </a:p>
          <a:p>
            <a:pPr marL="240665" indent="-227965"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n-US" sz="1600" spc="-10" dirty="0">
                <a:solidFill>
                  <a:srgbClr val="231F20"/>
                </a:solidFill>
                <a:latin typeface="Quicksand"/>
                <a:cs typeface="Quicksand Medium"/>
              </a:rPr>
              <a:t>Laura Laguna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Mercedes Serrato</a:t>
            </a:r>
            <a:endParaRPr lang="en-US" sz="1600" spc="-10" dirty="0">
              <a:solidFill>
                <a:srgbClr val="231F20"/>
              </a:solidFill>
              <a:latin typeface="Quicksand"/>
              <a:cs typeface="Arial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Pedro</a:t>
            </a:r>
            <a:r>
              <a:rPr lang="en-US" sz="1600" spc="-105" dirty="0">
                <a:solidFill>
                  <a:srgbClr val="231F20"/>
                </a:solidFill>
                <a:latin typeface="Quicksand"/>
                <a:cs typeface="Quicksand Medium"/>
              </a:rPr>
              <a:t> </a:t>
            </a:r>
            <a:r>
              <a:rPr lang="en-US" sz="1600" spc="-10" dirty="0" err="1">
                <a:solidFill>
                  <a:srgbClr val="231F20"/>
                </a:solidFill>
                <a:latin typeface="Quicksand"/>
                <a:cs typeface="Quicksand Medium"/>
              </a:rPr>
              <a:t>Almaida</a:t>
            </a:r>
            <a:endParaRPr lang="en-US" sz="1600" spc="-10" dirty="0">
              <a:solidFill>
                <a:srgbClr val="231F20"/>
              </a:solidFill>
              <a:latin typeface="Quicksand"/>
              <a:cs typeface="Arial"/>
            </a:endParaRPr>
          </a:p>
          <a:p>
            <a:pPr algn="l">
              <a:buChar char="•"/>
              <a:tabLst>
                <a:tab pos="240665" algn="l"/>
              </a:tabLst>
            </a:pPr>
            <a:endParaRPr lang="en-US" sz="1100" spc="-10" dirty="0">
              <a:solidFill>
                <a:srgbClr val="000000"/>
              </a:solidFill>
              <a:latin typeface="Quicksand"/>
              <a:cs typeface="Arial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spc="-10" dirty="0">
              <a:solidFill>
                <a:srgbClr val="231F20"/>
              </a:solidFill>
              <a:latin typeface="Quicksand"/>
              <a:cs typeface="Arial"/>
            </a:endParaRPr>
          </a:p>
          <a:p>
            <a:pPr marL="12700"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lang="en-US"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Carmen</a:t>
            </a:r>
            <a:r>
              <a:rPr lang="en-US"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Lafuente</a:t>
            </a:r>
            <a:endParaRPr lang="en-US" sz="1600" dirty="0"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n-US" sz="1600" dirty="0">
              <a:latin typeface="Quicksand"/>
              <a:cs typeface="Quicksand Medium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US" sz="1600" dirty="0">
              <a:latin typeface="Quicksand"/>
              <a:cs typeface="Quicksand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0349647" y="5761239"/>
            <a:ext cx="3181409" cy="102335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ESPACIO JOVEN 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s-ES" sz="1600" b="1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Más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allá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las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aulas: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La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participación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como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eje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la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sz="1600" b="1" spc="-8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universitaria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404204" y="6879380"/>
            <a:ext cx="2931381" cy="1490152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40665" indent="-227965"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spc="-25" dirty="0">
                <a:solidFill>
                  <a:srgbClr val="231F20"/>
                </a:solidFill>
                <a:latin typeface="Quicksand"/>
                <a:cs typeface="Quicksand Medium"/>
              </a:rPr>
              <a:t>Lucía Ayuso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Laura Alvarado</a:t>
            </a:r>
            <a:endParaRPr lang="en-US" sz="1600" spc="-7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spc="-70" dirty="0">
                <a:solidFill>
                  <a:srgbClr val="231F20"/>
                </a:solidFill>
                <a:latin typeface="Quicksand"/>
                <a:cs typeface="Quicksand Medium"/>
              </a:rPr>
              <a:t>Rossi Aguilar 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spc="-10" dirty="0">
                <a:solidFill>
                  <a:srgbClr val="231F20"/>
                </a:solidFill>
                <a:latin typeface="Quicksand"/>
              </a:rPr>
              <a:t>Andrea Henry</a:t>
            </a:r>
            <a:endParaRPr lang="en-US" dirty="0"/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spc="-1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spc="-10" dirty="0">
              <a:solidFill>
                <a:srgbClr val="231F20"/>
              </a:solidFill>
              <a:latin typeface="Quicksand"/>
              <a:cs typeface="Quicksand Medium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0404203" y="7930463"/>
            <a:ext cx="2776855" cy="50526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Daniel Álvarez</a:t>
            </a:r>
            <a:endParaRPr sz="1600" b="1" spc="-10" dirty="0">
              <a:solidFill>
                <a:srgbClr val="231F20"/>
              </a:solidFill>
              <a:latin typeface="Quicksand Medium"/>
              <a:cs typeface="Quicksand Medium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970177" y="1888986"/>
            <a:ext cx="2701153" cy="2859919"/>
          </a:xfrm>
          <a:prstGeom prst="rect">
            <a:avLst/>
          </a:prstGeom>
        </p:spPr>
        <p:txBody>
          <a:bodyPr vert="horz" wrap="square" lIns="0" tIns="12700" rIns="0" bIns="0" rtlCol="0" anchor="t">
            <a:no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spcAft>
                <a:spcPts val="600"/>
              </a:spcAft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L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a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formación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todas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todos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los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profesionales.</a:t>
            </a:r>
            <a:r>
              <a:rPr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Cómo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mejorar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los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planes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docentes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desde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una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perspectiva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 Medium"/>
                <a:cs typeface="Quicksand Medium"/>
              </a:rPr>
              <a:t>Katia</a:t>
            </a:r>
            <a:r>
              <a:rPr lang="es-ES" sz="1600" spc="-4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lang="es-ES" sz="1600" spc="-10" dirty="0">
                <a:solidFill>
                  <a:srgbClr val="231F20"/>
                </a:solidFill>
                <a:latin typeface="Quicksand Medium"/>
                <a:cs typeface="Quicksand Medium"/>
              </a:rPr>
              <a:t>Caballero</a:t>
            </a:r>
            <a:endParaRPr lang="es-ES" sz="1600" dirty="0">
              <a:latin typeface="Quicksand Medium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 Medium"/>
                <a:cs typeface="Quicksand Medium"/>
              </a:rPr>
              <a:t>Jesús </a:t>
            </a:r>
            <a:r>
              <a:rPr lang="es-ES" sz="1600" spc="-10" dirty="0">
                <a:solidFill>
                  <a:srgbClr val="231F20"/>
                </a:solidFill>
                <a:latin typeface="Quicksand Medium"/>
                <a:cs typeface="Quicksand Medium"/>
              </a:rPr>
              <a:t>Hernández</a:t>
            </a:r>
          </a:p>
          <a:p>
            <a:pPr marL="240665" indent="-227965">
              <a:spcAft>
                <a:spcPts val="600"/>
              </a:spcAft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 Medium"/>
                <a:cs typeface="Quicksand Medium"/>
              </a:rPr>
              <a:t>Concha Ortiz</a:t>
            </a:r>
          </a:p>
          <a:p>
            <a:pPr marL="12700"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lang="es-ES" sz="1600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lang="es-ES"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lang="es-ES" sz="1600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Alejandro</a:t>
            </a:r>
            <a:r>
              <a:rPr lang="es-ES"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Rodríguez</a:t>
            </a:r>
            <a:endParaRPr lang="es-ES" sz="1600" dirty="0"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600" dirty="0">
              <a:latin typeface="Quicksand Medium"/>
              <a:cs typeface="Quicksand Medium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sz="1600" dirty="0">
              <a:latin typeface="Quicksand"/>
              <a:cs typeface="Quicksan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362694" y="1872773"/>
            <a:ext cx="3084243" cy="126957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ESPACIO JOVEN </a:t>
            </a:r>
          </a:p>
          <a:p>
            <a:pPr marL="12700" marR="5080">
              <a:spcBef>
                <a:spcPts val="100"/>
              </a:spcBef>
            </a:pPr>
            <a:endParaRPr lang="es-ES" sz="1600" b="1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Evaluando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universidad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¿</a:t>
            </a:r>
            <a:r>
              <a:rPr lang="es-ES" sz="1600" b="1" spc="-20" dirty="0">
                <a:solidFill>
                  <a:srgbClr val="231F20"/>
                </a:solidFill>
                <a:latin typeface="Quicksand"/>
                <a:cs typeface="Quicksand"/>
              </a:rPr>
              <a:t>Qué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piensa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el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estudiantado: Formación y perspectivas de empleo</a:t>
            </a:r>
            <a:endParaRPr lang="es-ES" sz="1600" dirty="0">
              <a:latin typeface="Quicksand"/>
              <a:cs typeface="Quicksand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362693" y="2866627"/>
            <a:ext cx="3084231" cy="124393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0665" algn="l"/>
              </a:tabLst>
            </a:pPr>
            <a:endParaRPr lang="en-US" sz="160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600" dirty="0">
                <a:solidFill>
                  <a:srgbClr val="231F20"/>
                </a:solidFill>
                <a:latin typeface="Quicksand Medium"/>
                <a:cs typeface="Quicksand Medium"/>
              </a:rPr>
              <a:t>Daniela de Francisco </a:t>
            </a:r>
            <a:endParaRPr sz="1600" dirty="0">
              <a:latin typeface="Quicksand Medium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231F20"/>
                </a:solidFill>
                <a:latin typeface="Quicksand Medium"/>
                <a:cs typeface="Quicksand Medium"/>
              </a:rPr>
              <a:t>Alfonso </a:t>
            </a:r>
            <a:r>
              <a:rPr sz="1600" spc="-10" dirty="0">
                <a:solidFill>
                  <a:srgbClr val="231F20"/>
                </a:solidFill>
                <a:latin typeface="Quicksand Medium"/>
                <a:cs typeface="Quicksand Medium"/>
              </a:rPr>
              <a:t>Campuzano</a:t>
            </a:r>
            <a:endParaRPr sz="1600" dirty="0"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 Medium"/>
                <a:cs typeface="Quicksand Medium"/>
              </a:rPr>
              <a:t>Elias Hernández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10362694" y="4426490"/>
            <a:ext cx="2933077" cy="50526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modera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: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>
                <a:solidFill>
                  <a:srgbClr val="231F20"/>
                </a:solidFill>
                <a:latin typeface="Quicksand Medium"/>
                <a:cs typeface="Quicksand"/>
              </a:rPr>
              <a:t>Maria del Carmen Gallardo</a:t>
            </a:r>
            <a:endParaRPr sz="1600" b="1" spc="-10" dirty="0">
              <a:solidFill>
                <a:srgbClr val="231F20"/>
              </a:solidFill>
              <a:latin typeface="Quicksand Medium"/>
              <a:cs typeface="Quicksand Medium"/>
            </a:endParaRPr>
          </a:p>
        </p:txBody>
      </p:sp>
      <p:grpSp>
        <p:nvGrpSpPr>
          <p:cNvPr id="45" name="object 45"/>
          <p:cNvGrpSpPr/>
          <p:nvPr/>
        </p:nvGrpSpPr>
        <p:grpSpPr>
          <a:xfrm>
            <a:off x="3545662" y="746710"/>
            <a:ext cx="12428984" cy="330200"/>
            <a:chOff x="3545662" y="1344451"/>
            <a:chExt cx="12428984" cy="330200"/>
          </a:xfrm>
          <a:solidFill>
            <a:srgbClr val="30944A"/>
          </a:solidFill>
        </p:grpSpPr>
        <p:sp>
          <p:nvSpPr>
            <p:cNvPr id="46" name="object 46"/>
            <p:cNvSpPr/>
            <p:nvPr/>
          </p:nvSpPr>
          <p:spPr>
            <a:xfrm>
              <a:off x="13661291" y="1344451"/>
              <a:ext cx="2313355" cy="330200"/>
            </a:xfrm>
            <a:custGeom>
              <a:avLst/>
              <a:gdLst/>
              <a:ahLst/>
              <a:cxnLst/>
              <a:rect l="l" t="t" r="r" b="b"/>
              <a:pathLst>
                <a:path w="2929890" h="330200">
                  <a:moveTo>
                    <a:pt x="2764840" y="0"/>
                  </a:moveTo>
                  <a:lnTo>
                    <a:pt x="0" y="0"/>
                  </a:lnTo>
                  <a:lnTo>
                    <a:pt x="0" y="329742"/>
                  </a:lnTo>
                  <a:lnTo>
                    <a:pt x="2764840" y="329742"/>
                  </a:lnTo>
                  <a:lnTo>
                    <a:pt x="2808671" y="323853"/>
                  </a:lnTo>
                  <a:lnTo>
                    <a:pt x="2848055" y="307233"/>
                  </a:lnTo>
                  <a:lnTo>
                    <a:pt x="2881423" y="281454"/>
                  </a:lnTo>
                  <a:lnTo>
                    <a:pt x="2907203" y="248086"/>
                  </a:lnTo>
                  <a:lnTo>
                    <a:pt x="2923823" y="208701"/>
                  </a:lnTo>
                  <a:lnTo>
                    <a:pt x="2929712" y="164871"/>
                  </a:lnTo>
                  <a:lnTo>
                    <a:pt x="2923823" y="121040"/>
                  </a:lnTo>
                  <a:lnTo>
                    <a:pt x="2907203" y="81656"/>
                  </a:lnTo>
                  <a:lnTo>
                    <a:pt x="2881423" y="48288"/>
                  </a:lnTo>
                  <a:lnTo>
                    <a:pt x="2848055" y="22509"/>
                  </a:lnTo>
                  <a:lnTo>
                    <a:pt x="2808671" y="5889"/>
                  </a:lnTo>
                  <a:lnTo>
                    <a:pt x="276484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694295" y="1344451"/>
              <a:ext cx="1896390" cy="330200"/>
            </a:xfrm>
            <a:custGeom>
              <a:avLst/>
              <a:gdLst/>
              <a:ahLst/>
              <a:cxnLst/>
              <a:rect l="l" t="t" r="r" b="b"/>
              <a:pathLst>
                <a:path w="2929890" h="330200">
                  <a:moveTo>
                    <a:pt x="2764828" y="0"/>
                  </a:moveTo>
                  <a:lnTo>
                    <a:pt x="0" y="0"/>
                  </a:lnTo>
                  <a:lnTo>
                    <a:pt x="0" y="329742"/>
                  </a:lnTo>
                  <a:lnTo>
                    <a:pt x="2764828" y="329742"/>
                  </a:lnTo>
                  <a:lnTo>
                    <a:pt x="2808658" y="323853"/>
                  </a:lnTo>
                  <a:lnTo>
                    <a:pt x="2848043" y="307233"/>
                  </a:lnTo>
                  <a:lnTo>
                    <a:pt x="2881410" y="281454"/>
                  </a:lnTo>
                  <a:lnTo>
                    <a:pt x="2907190" y="248086"/>
                  </a:lnTo>
                  <a:lnTo>
                    <a:pt x="2923810" y="208701"/>
                  </a:lnTo>
                  <a:lnTo>
                    <a:pt x="2929699" y="164871"/>
                  </a:lnTo>
                  <a:lnTo>
                    <a:pt x="2923810" y="121040"/>
                  </a:lnTo>
                  <a:lnTo>
                    <a:pt x="2907190" y="81656"/>
                  </a:lnTo>
                  <a:lnTo>
                    <a:pt x="2881410" y="48288"/>
                  </a:lnTo>
                  <a:lnTo>
                    <a:pt x="2848043" y="22509"/>
                  </a:lnTo>
                  <a:lnTo>
                    <a:pt x="2808658" y="5889"/>
                  </a:lnTo>
                  <a:lnTo>
                    <a:pt x="2764828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545662" y="1344451"/>
              <a:ext cx="2397938" cy="330200"/>
            </a:xfrm>
            <a:custGeom>
              <a:avLst/>
              <a:gdLst/>
              <a:ahLst/>
              <a:cxnLst/>
              <a:rect l="l" t="t" r="r" b="b"/>
              <a:pathLst>
                <a:path w="2929890" h="330200">
                  <a:moveTo>
                    <a:pt x="2764840" y="0"/>
                  </a:moveTo>
                  <a:lnTo>
                    <a:pt x="0" y="0"/>
                  </a:lnTo>
                  <a:lnTo>
                    <a:pt x="0" y="329742"/>
                  </a:lnTo>
                  <a:lnTo>
                    <a:pt x="2764840" y="329742"/>
                  </a:lnTo>
                  <a:lnTo>
                    <a:pt x="2808671" y="323853"/>
                  </a:lnTo>
                  <a:lnTo>
                    <a:pt x="2848055" y="307233"/>
                  </a:lnTo>
                  <a:lnTo>
                    <a:pt x="2881423" y="281454"/>
                  </a:lnTo>
                  <a:lnTo>
                    <a:pt x="2907203" y="248086"/>
                  </a:lnTo>
                  <a:lnTo>
                    <a:pt x="2923823" y="208701"/>
                  </a:lnTo>
                  <a:lnTo>
                    <a:pt x="2929712" y="164871"/>
                  </a:lnTo>
                  <a:lnTo>
                    <a:pt x="2923823" y="121040"/>
                  </a:lnTo>
                  <a:lnTo>
                    <a:pt x="2907203" y="81656"/>
                  </a:lnTo>
                  <a:lnTo>
                    <a:pt x="2881423" y="48288"/>
                  </a:lnTo>
                  <a:lnTo>
                    <a:pt x="2848055" y="22509"/>
                  </a:lnTo>
                  <a:lnTo>
                    <a:pt x="2808671" y="5889"/>
                  </a:lnTo>
                  <a:lnTo>
                    <a:pt x="2764840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3696835" y="732633"/>
            <a:ext cx="16490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Salón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de</a:t>
            </a:r>
            <a:r>
              <a:rPr sz="1800" b="1" spc="-35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10" dirty="0" err="1">
                <a:solidFill>
                  <a:srgbClr val="FFFFFF"/>
                </a:solidFill>
                <a:latin typeface="Quicksand"/>
                <a:cs typeface="Quicksand"/>
              </a:rPr>
              <a:t>actos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801431" y="778077"/>
            <a:ext cx="8616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Sala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Quicksand"/>
                <a:cs typeface="Quicksand"/>
              </a:rPr>
              <a:t>112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3721214" y="762029"/>
            <a:ext cx="189638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800" b="1" dirty="0">
                <a:solidFill>
                  <a:srgbClr val="FFFFFF"/>
                </a:solidFill>
                <a:latin typeface="Quicksand"/>
                <a:cs typeface="Quicksand"/>
              </a:rPr>
              <a:t>Salón de grados</a:t>
            </a:r>
            <a:endParaRPr sz="1800" dirty="0">
              <a:latin typeface="Quicksand"/>
              <a:cs typeface="Quicksand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3545201" y="390021"/>
            <a:ext cx="13317603" cy="8247389"/>
            <a:chOff x="3545668" y="302143"/>
            <a:chExt cx="13433087" cy="8280400"/>
          </a:xfrm>
        </p:grpSpPr>
        <p:sp>
          <p:nvSpPr>
            <p:cNvPr id="53" name="object 53"/>
            <p:cNvSpPr/>
            <p:nvPr/>
          </p:nvSpPr>
          <p:spPr>
            <a:xfrm>
              <a:off x="3545668" y="302143"/>
              <a:ext cx="0" cy="8280400"/>
            </a:xfrm>
            <a:custGeom>
              <a:avLst/>
              <a:gdLst/>
              <a:ahLst/>
              <a:cxnLst/>
              <a:rect l="l" t="t" r="r" b="b"/>
              <a:pathLst>
                <a:path h="8280400">
                  <a:moveTo>
                    <a:pt x="0" y="0"/>
                  </a:moveTo>
                  <a:lnTo>
                    <a:pt x="0" y="8280158"/>
                  </a:lnTo>
                </a:path>
              </a:pathLst>
            </a:custGeom>
            <a:ln w="13957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558937" y="1301574"/>
              <a:ext cx="13419818" cy="320675"/>
            </a:xfrm>
            <a:custGeom>
              <a:avLst/>
              <a:gdLst/>
              <a:ahLst/>
              <a:cxnLst/>
              <a:rect l="l" t="t" r="r" b="b"/>
              <a:pathLst>
                <a:path w="13447394" h="320675">
                  <a:moveTo>
                    <a:pt x="13446937" y="320319"/>
                  </a:moveTo>
                  <a:lnTo>
                    <a:pt x="0" y="320319"/>
                  </a:lnTo>
                  <a:lnTo>
                    <a:pt x="0" y="0"/>
                  </a:lnTo>
                  <a:lnTo>
                    <a:pt x="13446937" y="0"/>
                  </a:lnTo>
                </a:path>
              </a:pathLst>
            </a:custGeom>
            <a:ln w="135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/>
          <p:nvPr/>
        </p:nvSpPr>
        <p:spPr>
          <a:xfrm>
            <a:off x="3545675" y="5242231"/>
            <a:ext cx="13447394" cy="320675"/>
          </a:xfrm>
          <a:custGeom>
            <a:avLst/>
            <a:gdLst/>
            <a:ahLst/>
            <a:cxnLst/>
            <a:rect l="l" t="t" r="r" b="b"/>
            <a:pathLst>
              <a:path w="13447394" h="320675">
                <a:moveTo>
                  <a:pt x="13446925" y="320319"/>
                </a:moveTo>
                <a:lnTo>
                  <a:pt x="0" y="320319"/>
                </a:lnTo>
                <a:lnTo>
                  <a:pt x="0" y="0"/>
                </a:lnTo>
                <a:lnTo>
                  <a:pt x="13446925" y="0"/>
                </a:lnTo>
              </a:path>
            </a:pathLst>
          </a:custGeom>
          <a:ln w="1374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545675" y="8552992"/>
            <a:ext cx="13447394" cy="320675"/>
          </a:xfrm>
          <a:custGeom>
            <a:avLst/>
            <a:gdLst/>
            <a:ahLst/>
            <a:cxnLst/>
            <a:rect l="l" t="t" r="r" b="b"/>
            <a:pathLst>
              <a:path w="13447394" h="320675">
                <a:moveTo>
                  <a:pt x="13446925" y="320319"/>
                </a:moveTo>
                <a:lnTo>
                  <a:pt x="0" y="320319"/>
                </a:lnTo>
                <a:lnTo>
                  <a:pt x="0" y="0"/>
                </a:lnTo>
                <a:lnTo>
                  <a:pt x="13446925" y="0"/>
                </a:lnTo>
              </a:path>
            </a:pathLst>
          </a:custGeom>
          <a:ln w="1374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4006790" y="8580071"/>
            <a:ext cx="8468639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71620">
              <a:lnSpc>
                <a:spcPct val="100000"/>
              </a:lnSpc>
              <a:spcBef>
                <a:spcPts val="1755"/>
              </a:spcBef>
            </a:pPr>
            <a:r>
              <a:rPr sz="1900" b="1" spc="-60">
                <a:solidFill>
                  <a:srgbClr val="231F20"/>
                </a:solidFill>
                <a:latin typeface="Quicksand"/>
                <a:cs typeface="Quicksand"/>
              </a:rPr>
              <a:t>14:00h</a:t>
            </a:r>
            <a:r>
              <a:rPr sz="1900" b="1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40">
                <a:solidFill>
                  <a:srgbClr val="231F20"/>
                </a:solidFill>
                <a:latin typeface="Quicksand"/>
                <a:cs typeface="Quicksand"/>
              </a:rPr>
              <a:t>15:00h</a:t>
            </a:r>
            <a:r>
              <a:rPr sz="1900" b="1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80">
                <a:solidFill>
                  <a:srgbClr val="231F20"/>
                </a:solidFill>
                <a:latin typeface="Quicksand"/>
                <a:cs typeface="Quicksand"/>
              </a:rPr>
              <a:t>COMIDA-</a:t>
            </a:r>
            <a:r>
              <a:rPr sz="1900" b="1" spc="-55">
                <a:solidFill>
                  <a:srgbClr val="231F20"/>
                </a:solidFill>
                <a:latin typeface="Quicksand"/>
                <a:cs typeface="Quicksand"/>
              </a:rPr>
              <a:t>NETWORKING</a:t>
            </a:r>
            <a:endParaRPr sz="1900">
              <a:latin typeface="Quicksand"/>
              <a:cs typeface="Quicksand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28103" y="4944190"/>
            <a:ext cx="213039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JUEVES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20</a:t>
            </a:r>
            <a:endParaRPr sz="3000">
              <a:latin typeface="Quicksand"/>
              <a:cs typeface="Quicksand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0" y="8026648"/>
            <a:ext cx="3649345" cy="1069340"/>
            <a:chOff x="0" y="8026648"/>
            <a:chExt cx="3649345" cy="1069340"/>
          </a:xfrm>
        </p:grpSpPr>
        <p:sp>
          <p:nvSpPr>
            <p:cNvPr id="63" name="object 63"/>
            <p:cNvSpPr/>
            <p:nvPr/>
          </p:nvSpPr>
          <p:spPr>
            <a:xfrm>
              <a:off x="0" y="8619172"/>
              <a:ext cx="24130" cy="476250"/>
            </a:xfrm>
            <a:custGeom>
              <a:avLst/>
              <a:gdLst/>
              <a:ahLst/>
              <a:cxnLst/>
              <a:rect l="l" t="t" r="r" b="b"/>
              <a:pathLst>
                <a:path w="24130" h="476250">
                  <a:moveTo>
                    <a:pt x="24028" y="0"/>
                  </a:moveTo>
                  <a:lnTo>
                    <a:pt x="0" y="0"/>
                  </a:lnTo>
                  <a:lnTo>
                    <a:pt x="0" y="475742"/>
                  </a:lnTo>
                  <a:lnTo>
                    <a:pt x="24028" y="475742"/>
                  </a:lnTo>
                  <a:lnTo>
                    <a:pt x="24028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24041" y="8736152"/>
              <a:ext cx="96520" cy="358775"/>
            </a:xfrm>
            <a:custGeom>
              <a:avLst/>
              <a:gdLst/>
              <a:ahLst/>
              <a:cxnLst/>
              <a:rect l="l" t="t" r="r" b="b"/>
              <a:pathLst>
                <a:path w="96520" h="358775">
                  <a:moveTo>
                    <a:pt x="96164" y="0"/>
                  </a:moveTo>
                  <a:lnTo>
                    <a:pt x="0" y="0"/>
                  </a:lnTo>
                  <a:lnTo>
                    <a:pt x="0" y="358762"/>
                  </a:lnTo>
                  <a:lnTo>
                    <a:pt x="96164" y="358762"/>
                  </a:lnTo>
                  <a:lnTo>
                    <a:pt x="9616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120195" y="8353105"/>
              <a:ext cx="622300" cy="742315"/>
            </a:xfrm>
            <a:custGeom>
              <a:avLst/>
              <a:gdLst/>
              <a:ahLst/>
              <a:cxnLst/>
              <a:rect l="l" t="t" r="r" b="b"/>
              <a:pathLst>
                <a:path w="622300" h="742315">
                  <a:moveTo>
                    <a:pt x="579907" y="0"/>
                  </a:moveTo>
                  <a:lnTo>
                    <a:pt x="507212" y="0"/>
                  </a:lnTo>
                  <a:lnTo>
                    <a:pt x="507212" y="35217"/>
                  </a:lnTo>
                  <a:lnTo>
                    <a:pt x="461086" y="35217"/>
                  </a:lnTo>
                  <a:lnTo>
                    <a:pt x="461086" y="0"/>
                  </a:lnTo>
                  <a:lnTo>
                    <a:pt x="384378" y="0"/>
                  </a:lnTo>
                  <a:lnTo>
                    <a:pt x="384378" y="35217"/>
                  </a:lnTo>
                  <a:lnTo>
                    <a:pt x="338239" y="35217"/>
                  </a:lnTo>
                  <a:lnTo>
                    <a:pt x="338239" y="0"/>
                  </a:lnTo>
                  <a:lnTo>
                    <a:pt x="264617" y="0"/>
                  </a:lnTo>
                  <a:lnTo>
                    <a:pt x="264617" y="35217"/>
                  </a:lnTo>
                  <a:lnTo>
                    <a:pt x="218478" y="35217"/>
                  </a:lnTo>
                  <a:lnTo>
                    <a:pt x="218478" y="0"/>
                  </a:lnTo>
                  <a:lnTo>
                    <a:pt x="139915" y="0"/>
                  </a:lnTo>
                  <a:lnTo>
                    <a:pt x="139915" y="35217"/>
                  </a:lnTo>
                  <a:lnTo>
                    <a:pt x="93789" y="35217"/>
                  </a:lnTo>
                  <a:lnTo>
                    <a:pt x="93789" y="0"/>
                  </a:lnTo>
                  <a:lnTo>
                    <a:pt x="23075" y="0"/>
                  </a:lnTo>
                  <a:lnTo>
                    <a:pt x="23075" y="35217"/>
                  </a:lnTo>
                  <a:lnTo>
                    <a:pt x="0" y="35217"/>
                  </a:lnTo>
                  <a:lnTo>
                    <a:pt x="0" y="741807"/>
                  </a:lnTo>
                  <a:lnTo>
                    <a:pt x="621931" y="741807"/>
                  </a:lnTo>
                  <a:lnTo>
                    <a:pt x="621931" y="35217"/>
                  </a:lnTo>
                  <a:lnTo>
                    <a:pt x="579907" y="35217"/>
                  </a:lnTo>
                  <a:lnTo>
                    <a:pt x="579907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742129" y="8510262"/>
              <a:ext cx="604520" cy="586105"/>
            </a:xfrm>
            <a:custGeom>
              <a:avLst/>
              <a:gdLst/>
              <a:ahLst/>
              <a:cxnLst/>
              <a:rect l="l" t="t" r="r" b="b"/>
              <a:pathLst>
                <a:path w="604519" h="586104">
                  <a:moveTo>
                    <a:pt x="563206" y="0"/>
                  </a:moveTo>
                  <a:lnTo>
                    <a:pt x="492607" y="0"/>
                  </a:lnTo>
                  <a:lnTo>
                    <a:pt x="492607" y="34213"/>
                  </a:lnTo>
                  <a:lnTo>
                    <a:pt x="447802" y="34213"/>
                  </a:lnTo>
                  <a:lnTo>
                    <a:pt x="447802" y="0"/>
                  </a:lnTo>
                  <a:lnTo>
                    <a:pt x="373303" y="0"/>
                  </a:lnTo>
                  <a:lnTo>
                    <a:pt x="373303" y="34213"/>
                  </a:lnTo>
                  <a:lnTo>
                    <a:pt x="328498" y="34213"/>
                  </a:lnTo>
                  <a:lnTo>
                    <a:pt x="328498" y="0"/>
                  </a:lnTo>
                  <a:lnTo>
                    <a:pt x="256997" y="0"/>
                  </a:lnTo>
                  <a:lnTo>
                    <a:pt x="256997" y="34213"/>
                  </a:lnTo>
                  <a:lnTo>
                    <a:pt x="212191" y="34213"/>
                  </a:lnTo>
                  <a:lnTo>
                    <a:pt x="212191" y="0"/>
                  </a:lnTo>
                  <a:lnTo>
                    <a:pt x="135890" y="0"/>
                  </a:lnTo>
                  <a:lnTo>
                    <a:pt x="135890" y="34213"/>
                  </a:lnTo>
                  <a:lnTo>
                    <a:pt x="91084" y="34213"/>
                  </a:lnTo>
                  <a:lnTo>
                    <a:pt x="91084" y="0"/>
                  </a:lnTo>
                  <a:lnTo>
                    <a:pt x="22402" y="0"/>
                  </a:lnTo>
                  <a:lnTo>
                    <a:pt x="22402" y="34213"/>
                  </a:lnTo>
                  <a:lnTo>
                    <a:pt x="0" y="34213"/>
                  </a:lnTo>
                  <a:lnTo>
                    <a:pt x="0" y="585698"/>
                  </a:lnTo>
                  <a:lnTo>
                    <a:pt x="604024" y="585698"/>
                  </a:lnTo>
                  <a:lnTo>
                    <a:pt x="604024" y="34213"/>
                  </a:lnTo>
                  <a:lnTo>
                    <a:pt x="563206" y="34213"/>
                  </a:lnTo>
                  <a:lnTo>
                    <a:pt x="56320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29743" y="8026654"/>
              <a:ext cx="1983105" cy="1068705"/>
            </a:xfrm>
            <a:custGeom>
              <a:avLst/>
              <a:gdLst/>
              <a:ahLst/>
              <a:cxnLst/>
              <a:rect l="l" t="t" r="r" b="b"/>
              <a:pathLst>
                <a:path w="1983105" h="1068704">
                  <a:moveTo>
                    <a:pt x="379691" y="888873"/>
                  </a:moveTo>
                  <a:lnTo>
                    <a:pt x="0" y="888873"/>
                  </a:lnTo>
                  <a:lnTo>
                    <a:pt x="0" y="1068260"/>
                  </a:lnTo>
                  <a:lnTo>
                    <a:pt x="379691" y="1068260"/>
                  </a:lnTo>
                  <a:lnTo>
                    <a:pt x="379691" y="888873"/>
                  </a:lnTo>
                  <a:close/>
                </a:path>
                <a:path w="1983105" h="1068704">
                  <a:moveTo>
                    <a:pt x="1446555" y="210527"/>
                  </a:moveTo>
                  <a:lnTo>
                    <a:pt x="1368196" y="210527"/>
                  </a:lnTo>
                  <a:lnTo>
                    <a:pt x="1368196" y="166776"/>
                  </a:lnTo>
                  <a:lnTo>
                    <a:pt x="1359916" y="166776"/>
                  </a:lnTo>
                  <a:lnTo>
                    <a:pt x="1336852" y="104673"/>
                  </a:lnTo>
                  <a:lnTo>
                    <a:pt x="1315554" y="166776"/>
                  </a:lnTo>
                  <a:lnTo>
                    <a:pt x="1295222" y="166776"/>
                  </a:lnTo>
                  <a:lnTo>
                    <a:pt x="1295222" y="119151"/>
                  </a:lnTo>
                  <a:lnTo>
                    <a:pt x="1293215" y="112547"/>
                  </a:lnTo>
                  <a:lnTo>
                    <a:pt x="1287614" y="106756"/>
                  </a:lnTo>
                  <a:lnTo>
                    <a:pt x="1279042" y="102082"/>
                  </a:lnTo>
                  <a:lnTo>
                    <a:pt x="1268095" y="98856"/>
                  </a:lnTo>
                  <a:lnTo>
                    <a:pt x="1268095" y="64604"/>
                  </a:lnTo>
                  <a:lnTo>
                    <a:pt x="1263789" y="61404"/>
                  </a:lnTo>
                  <a:lnTo>
                    <a:pt x="1257668" y="59664"/>
                  </a:lnTo>
                  <a:lnTo>
                    <a:pt x="1243990" y="0"/>
                  </a:lnTo>
                  <a:lnTo>
                    <a:pt x="1231366" y="59677"/>
                  </a:lnTo>
                  <a:lnTo>
                    <a:pt x="1225283" y="61417"/>
                  </a:lnTo>
                  <a:lnTo>
                    <a:pt x="1220990" y="64617"/>
                  </a:lnTo>
                  <a:lnTo>
                    <a:pt x="1220990" y="98856"/>
                  </a:lnTo>
                  <a:lnTo>
                    <a:pt x="1210056" y="102082"/>
                  </a:lnTo>
                  <a:lnTo>
                    <a:pt x="1201470" y="106756"/>
                  </a:lnTo>
                  <a:lnTo>
                    <a:pt x="1195870" y="112547"/>
                  </a:lnTo>
                  <a:lnTo>
                    <a:pt x="1193863" y="119151"/>
                  </a:lnTo>
                  <a:lnTo>
                    <a:pt x="1193863" y="166776"/>
                  </a:lnTo>
                  <a:lnTo>
                    <a:pt x="1168349" y="166776"/>
                  </a:lnTo>
                  <a:lnTo>
                    <a:pt x="1145286" y="104673"/>
                  </a:lnTo>
                  <a:lnTo>
                    <a:pt x="1123988" y="166776"/>
                  </a:lnTo>
                  <a:lnTo>
                    <a:pt x="1116406" y="166776"/>
                  </a:lnTo>
                  <a:lnTo>
                    <a:pt x="1116406" y="210527"/>
                  </a:lnTo>
                  <a:lnTo>
                    <a:pt x="1036853" y="210527"/>
                  </a:lnTo>
                  <a:lnTo>
                    <a:pt x="1036853" y="258953"/>
                  </a:lnTo>
                  <a:lnTo>
                    <a:pt x="1116406" y="258953"/>
                  </a:lnTo>
                  <a:lnTo>
                    <a:pt x="1116406" y="1068260"/>
                  </a:lnTo>
                  <a:lnTo>
                    <a:pt x="1368196" y="1068260"/>
                  </a:lnTo>
                  <a:lnTo>
                    <a:pt x="1368196" y="258953"/>
                  </a:lnTo>
                  <a:lnTo>
                    <a:pt x="1446555" y="258953"/>
                  </a:lnTo>
                  <a:lnTo>
                    <a:pt x="1446555" y="210527"/>
                  </a:lnTo>
                  <a:close/>
                </a:path>
                <a:path w="1983105" h="1068704">
                  <a:moveTo>
                    <a:pt x="1982584" y="645909"/>
                  </a:moveTo>
                  <a:lnTo>
                    <a:pt x="1833372" y="460514"/>
                  </a:lnTo>
                  <a:lnTo>
                    <a:pt x="1577225" y="460514"/>
                  </a:lnTo>
                  <a:lnTo>
                    <a:pt x="1542592" y="511022"/>
                  </a:lnTo>
                  <a:lnTo>
                    <a:pt x="1368209" y="511022"/>
                  </a:lnTo>
                  <a:lnTo>
                    <a:pt x="1368209" y="1068260"/>
                  </a:lnTo>
                  <a:lnTo>
                    <a:pt x="1542592" y="1068260"/>
                  </a:lnTo>
                  <a:lnTo>
                    <a:pt x="1982584" y="1068260"/>
                  </a:lnTo>
                  <a:lnTo>
                    <a:pt x="1982584" y="645909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2103777" y="8537670"/>
              <a:ext cx="774065" cy="558800"/>
            </a:xfrm>
            <a:custGeom>
              <a:avLst/>
              <a:gdLst/>
              <a:ahLst/>
              <a:cxnLst/>
              <a:rect l="l" t="t" r="r" b="b"/>
              <a:pathLst>
                <a:path w="774064" h="558800">
                  <a:moveTo>
                    <a:pt x="622846" y="0"/>
                  </a:moveTo>
                  <a:lnTo>
                    <a:pt x="0" y="0"/>
                  </a:lnTo>
                  <a:lnTo>
                    <a:pt x="108559" y="134899"/>
                  </a:lnTo>
                  <a:lnTo>
                    <a:pt x="108559" y="558292"/>
                  </a:lnTo>
                  <a:lnTo>
                    <a:pt x="686816" y="558292"/>
                  </a:lnTo>
                  <a:lnTo>
                    <a:pt x="686816" y="73304"/>
                  </a:lnTo>
                  <a:lnTo>
                    <a:pt x="773899" y="72872"/>
                  </a:lnTo>
                  <a:lnTo>
                    <a:pt x="622846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2790583" y="8676945"/>
              <a:ext cx="328295" cy="418465"/>
            </a:xfrm>
            <a:custGeom>
              <a:avLst/>
              <a:gdLst/>
              <a:ahLst/>
              <a:cxnLst/>
              <a:rect l="l" t="t" r="r" b="b"/>
              <a:pathLst>
                <a:path w="328294" h="418465">
                  <a:moveTo>
                    <a:pt x="196253" y="0"/>
                  </a:moveTo>
                  <a:lnTo>
                    <a:pt x="0" y="0"/>
                  </a:lnTo>
                  <a:lnTo>
                    <a:pt x="0" y="238582"/>
                  </a:lnTo>
                  <a:lnTo>
                    <a:pt x="196253" y="238582"/>
                  </a:lnTo>
                  <a:lnTo>
                    <a:pt x="196253" y="0"/>
                  </a:lnTo>
                  <a:close/>
                </a:path>
                <a:path w="328294" h="418465">
                  <a:moveTo>
                    <a:pt x="327952" y="23507"/>
                  </a:moveTo>
                  <a:lnTo>
                    <a:pt x="196265" y="23507"/>
                  </a:lnTo>
                  <a:lnTo>
                    <a:pt x="196265" y="417969"/>
                  </a:lnTo>
                  <a:lnTo>
                    <a:pt x="327952" y="417969"/>
                  </a:lnTo>
                  <a:lnTo>
                    <a:pt x="327952" y="23507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118536" y="8705596"/>
              <a:ext cx="323850" cy="389890"/>
            </a:xfrm>
            <a:custGeom>
              <a:avLst/>
              <a:gdLst/>
              <a:ahLst/>
              <a:cxnLst/>
              <a:rect l="l" t="t" r="r" b="b"/>
              <a:pathLst>
                <a:path w="323850" h="389890">
                  <a:moveTo>
                    <a:pt x="323710" y="0"/>
                  </a:moveTo>
                  <a:lnTo>
                    <a:pt x="116865" y="0"/>
                  </a:lnTo>
                  <a:lnTo>
                    <a:pt x="116865" y="29057"/>
                  </a:lnTo>
                  <a:lnTo>
                    <a:pt x="0" y="29057"/>
                  </a:lnTo>
                  <a:lnTo>
                    <a:pt x="0" y="389318"/>
                  </a:lnTo>
                  <a:lnTo>
                    <a:pt x="116865" y="389318"/>
                  </a:lnTo>
                  <a:lnTo>
                    <a:pt x="323710" y="389318"/>
                  </a:lnTo>
                  <a:lnTo>
                    <a:pt x="32371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3442246" y="8553501"/>
              <a:ext cx="207010" cy="541020"/>
            </a:xfrm>
            <a:custGeom>
              <a:avLst/>
              <a:gdLst/>
              <a:ahLst/>
              <a:cxnLst/>
              <a:rect l="l" t="t" r="r" b="b"/>
              <a:pathLst>
                <a:path w="207010" h="541020">
                  <a:moveTo>
                    <a:pt x="206844" y="0"/>
                  </a:moveTo>
                  <a:lnTo>
                    <a:pt x="84899" y="0"/>
                  </a:lnTo>
                  <a:lnTo>
                    <a:pt x="84899" y="29210"/>
                  </a:lnTo>
                  <a:lnTo>
                    <a:pt x="0" y="29210"/>
                  </a:lnTo>
                  <a:lnTo>
                    <a:pt x="0" y="541020"/>
                  </a:lnTo>
                  <a:lnTo>
                    <a:pt x="206844" y="541020"/>
                  </a:lnTo>
                  <a:lnTo>
                    <a:pt x="206844" y="29210"/>
                  </a:lnTo>
                  <a:lnTo>
                    <a:pt x="206844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09434" y="8767635"/>
              <a:ext cx="313690" cy="327660"/>
            </a:xfrm>
            <a:custGeom>
              <a:avLst/>
              <a:gdLst/>
              <a:ahLst/>
              <a:cxnLst/>
              <a:rect l="l" t="t" r="r" b="b"/>
              <a:pathLst>
                <a:path w="313690" h="327659">
                  <a:moveTo>
                    <a:pt x="313563" y="0"/>
                  </a:moveTo>
                  <a:lnTo>
                    <a:pt x="0" y="0"/>
                  </a:lnTo>
                  <a:lnTo>
                    <a:pt x="0" y="327278"/>
                  </a:lnTo>
                  <a:lnTo>
                    <a:pt x="313563" y="327278"/>
                  </a:lnTo>
                  <a:lnTo>
                    <a:pt x="313563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2621064" y="8915527"/>
              <a:ext cx="379730" cy="179705"/>
            </a:xfrm>
            <a:custGeom>
              <a:avLst/>
              <a:gdLst/>
              <a:ahLst/>
              <a:cxnLst/>
              <a:rect l="l" t="t" r="r" b="b"/>
              <a:pathLst>
                <a:path w="379730" h="179704">
                  <a:moveTo>
                    <a:pt x="379691" y="0"/>
                  </a:moveTo>
                  <a:lnTo>
                    <a:pt x="0" y="0"/>
                  </a:lnTo>
                  <a:lnTo>
                    <a:pt x="0" y="179387"/>
                  </a:lnTo>
                  <a:lnTo>
                    <a:pt x="379691" y="179387"/>
                  </a:lnTo>
                  <a:lnTo>
                    <a:pt x="379691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5" name="object 39">
            <a:extLst>
              <a:ext uri="{FF2B5EF4-FFF2-40B4-BE49-F238E27FC236}">
                <a16:creationId xmlns:a16="http://schemas.microsoft.com/office/drawing/2014/main" id="{E04B2E22-69BF-2F8D-A4B3-66D7F708C664}"/>
              </a:ext>
            </a:extLst>
          </p:cNvPr>
          <p:cNvSpPr txBox="1"/>
          <p:nvPr/>
        </p:nvSpPr>
        <p:spPr>
          <a:xfrm>
            <a:off x="3711163" y="5760127"/>
            <a:ext cx="2504169" cy="2450184"/>
          </a:xfrm>
          <a:prstGeom prst="rect">
            <a:avLst/>
          </a:prstGeom>
        </p:spPr>
        <p:txBody>
          <a:bodyPr vert="horz" wrap="square" lIns="0" tIns="12700" rIns="0" bIns="0" rtlCol="0" anchor="t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 b="1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Las </a:t>
            </a:r>
            <a:r>
              <a:rPr lang="en-US" sz="1600" b="1" kern="100" dirty="0" err="1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empresas</a:t>
            </a:r>
            <a:r>
              <a:rPr lang="en-US" sz="1600" b="1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 del </a:t>
            </a:r>
            <a:r>
              <a:rPr lang="en-US" sz="1600" b="1" kern="100" dirty="0" err="1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siglo</a:t>
            </a:r>
            <a:r>
              <a:rPr lang="en-US" sz="1600" b="1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 XXI: Talento </a:t>
            </a:r>
            <a:r>
              <a:rPr lang="en-US" sz="1600" b="1" kern="100" dirty="0" err="1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diverso</a:t>
            </a:r>
            <a:endParaRPr lang="es-ES" sz="1600" kern="100" dirty="0">
              <a:effectLst/>
              <a:latin typeface="Quicksand"/>
              <a:ea typeface="Aptos" panose="020B0004020202020204" pitchFamily="34" charset="0"/>
              <a:cs typeface="Arial"/>
            </a:endParaRPr>
          </a:p>
          <a:p>
            <a:pPr marL="342900" indent="-342900">
              <a:lnSpc>
                <a:spcPct val="107000"/>
              </a:lnSpc>
              <a:buFont typeface="Symbol" pitchFamily="2" charset="2"/>
              <a:buChar char=""/>
            </a:pPr>
            <a:endParaRPr lang="en-US" sz="1600" kern="100" dirty="0">
              <a:latin typeface="Quicksand"/>
            </a:endParaRPr>
          </a:p>
          <a:p>
            <a:pPr marL="342900" indent="-342900">
              <a:lnSpc>
                <a:spcPct val="107000"/>
              </a:lnSpc>
              <a:buFont typeface="Symbol" pitchFamily="2" charset="2"/>
              <a:buChar char=""/>
            </a:pPr>
            <a:endParaRPr lang="en-US" sz="1600" kern="100" dirty="0">
              <a:latin typeface="Quicksand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indent="-342900">
              <a:lnSpc>
                <a:spcPct val="107000"/>
              </a:lnSpc>
              <a:buFont typeface="Symbol" pitchFamily="2" charset="2"/>
              <a:buChar char=""/>
            </a:pPr>
            <a:endParaRPr lang="en-US" sz="1600" kern="100" dirty="0">
              <a:latin typeface="Quicksand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342900" indent="-342900">
              <a:lnSpc>
                <a:spcPct val="107000"/>
              </a:lnSpc>
              <a:buFont typeface="Symbol" pitchFamily="2" charset="2"/>
              <a:buChar char=""/>
            </a:pPr>
            <a:endParaRPr lang="en-US" sz="1600" kern="100" dirty="0">
              <a:latin typeface="Quicksand"/>
              <a:ea typeface="Aptos" panose="020B0004020202020204" pitchFamily="34" charset="0"/>
              <a:cs typeface="Aptos" panose="020B00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Introduce y </a:t>
            </a:r>
            <a:r>
              <a:rPr lang="en-US" sz="1600" kern="100" dirty="0" err="1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modera</a:t>
            </a:r>
            <a:r>
              <a:rPr lang="en-US" sz="1600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: </a:t>
            </a:r>
            <a:r>
              <a:rPr lang="en-US" sz="1600" b="1" kern="100" dirty="0">
                <a:effectLst/>
                <a:latin typeface="Quicksand"/>
                <a:ea typeface="Aptos" panose="020B0004020202020204" pitchFamily="34" charset="0"/>
                <a:cs typeface="Aptos" panose="020B0004020202020204" pitchFamily="34" charset="0"/>
              </a:rPr>
              <a:t>Mar Medeiros</a:t>
            </a:r>
            <a:endParaRPr lang="es-ES" sz="1600" kern="100" dirty="0">
              <a:effectLst/>
              <a:latin typeface="Quicksand"/>
              <a:ea typeface="Aptos" panose="020B0004020202020204" pitchFamily="34" charset="0"/>
              <a:cs typeface="Arial"/>
            </a:endParaRPr>
          </a:p>
        </p:txBody>
      </p:sp>
      <p:sp>
        <p:nvSpPr>
          <p:cNvPr id="76" name="object 46">
            <a:extLst>
              <a:ext uri="{FF2B5EF4-FFF2-40B4-BE49-F238E27FC236}">
                <a16:creationId xmlns:a16="http://schemas.microsoft.com/office/drawing/2014/main" id="{3EBF168A-C1C8-93BE-E5FC-96F112CC34F1}"/>
              </a:ext>
            </a:extLst>
          </p:cNvPr>
          <p:cNvSpPr/>
          <p:nvPr/>
        </p:nvSpPr>
        <p:spPr>
          <a:xfrm>
            <a:off x="10152104" y="786460"/>
            <a:ext cx="2093150" cy="330200"/>
          </a:xfrm>
          <a:custGeom>
            <a:avLst/>
            <a:gdLst/>
            <a:ahLst/>
            <a:cxnLst/>
            <a:rect l="l" t="t" r="r" b="b"/>
            <a:pathLst>
              <a:path w="2929890" h="330200">
                <a:moveTo>
                  <a:pt x="2764840" y="0"/>
                </a:moveTo>
                <a:lnTo>
                  <a:pt x="0" y="0"/>
                </a:lnTo>
                <a:lnTo>
                  <a:pt x="0" y="329742"/>
                </a:lnTo>
                <a:lnTo>
                  <a:pt x="2764840" y="329742"/>
                </a:lnTo>
                <a:lnTo>
                  <a:pt x="2808671" y="323853"/>
                </a:lnTo>
                <a:lnTo>
                  <a:pt x="2848055" y="307233"/>
                </a:lnTo>
                <a:lnTo>
                  <a:pt x="2881423" y="281454"/>
                </a:lnTo>
                <a:lnTo>
                  <a:pt x="2907203" y="248086"/>
                </a:lnTo>
                <a:lnTo>
                  <a:pt x="2923823" y="208701"/>
                </a:lnTo>
                <a:lnTo>
                  <a:pt x="2929712" y="164871"/>
                </a:lnTo>
                <a:lnTo>
                  <a:pt x="2923823" y="121040"/>
                </a:lnTo>
                <a:lnTo>
                  <a:pt x="2907203" y="81656"/>
                </a:lnTo>
                <a:lnTo>
                  <a:pt x="2881423" y="48288"/>
                </a:lnTo>
                <a:lnTo>
                  <a:pt x="2848055" y="22509"/>
                </a:lnTo>
                <a:lnTo>
                  <a:pt x="2808671" y="5889"/>
                </a:lnTo>
                <a:lnTo>
                  <a:pt x="2764840" y="0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51">
            <a:extLst>
              <a:ext uri="{FF2B5EF4-FFF2-40B4-BE49-F238E27FC236}">
                <a16:creationId xmlns:a16="http://schemas.microsoft.com/office/drawing/2014/main" id="{DC37F60A-1A38-BB45-AC87-61CF59C850D2}"/>
              </a:ext>
            </a:extLst>
          </p:cNvPr>
          <p:cNvSpPr txBox="1"/>
          <p:nvPr/>
        </p:nvSpPr>
        <p:spPr>
          <a:xfrm>
            <a:off x="10250095" y="824073"/>
            <a:ext cx="1046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Sala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Quicksand"/>
                <a:cs typeface="Quicksand"/>
              </a:rPr>
              <a:t>ODS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79" name="object 36">
            <a:extLst>
              <a:ext uri="{FF2B5EF4-FFF2-40B4-BE49-F238E27FC236}">
                <a16:creationId xmlns:a16="http://schemas.microsoft.com/office/drawing/2014/main" id="{16419EAE-34BB-D6E2-A3AC-938E1F0BC14E}"/>
              </a:ext>
            </a:extLst>
          </p:cNvPr>
          <p:cNvSpPr txBox="1"/>
          <p:nvPr/>
        </p:nvSpPr>
        <p:spPr>
          <a:xfrm>
            <a:off x="13923012" y="5921023"/>
            <a:ext cx="2908586" cy="197900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s-ES" sz="1600" b="1" kern="100" dirty="0">
              <a:effectLst/>
              <a:latin typeface="Quicksand"/>
              <a:ea typeface="Aptos" panose="020B0004020202020204" pitchFamily="34" charset="0"/>
              <a:cs typeface="Arial"/>
            </a:endParaRPr>
          </a:p>
          <a:p>
            <a:pPr marL="240665" indent="-227965">
              <a:spcBef>
                <a:spcPts val="100"/>
              </a:spcBef>
              <a:spcAft>
                <a:spcPts val="800"/>
              </a:spcAft>
              <a:buChar char="•"/>
              <a:tabLst>
                <a:tab pos="240665" algn="l"/>
              </a:tabLst>
            </a:pPr>
            <a:r>
              <a:rPr lang="es-ES" sz="1600" spc="-25" dirty="0">
                <a:solidFill>
                  <a:srgbClr val="231F20"/>
                </a:solidFill>
                <a:latin typeface="Quicksand"/>
              </a:rPr>
              <a:t>UNED. </a:t>
            </a:r>
            <a:r>
              <a:rPr lang="es-ES" sz="1600" b="1" spc="-25" dirty="0">
                <a:solidFill>
                  <a:srgbClr val="231F20"/>
                </a:solidFill>
                <a:latin typeface="Quicksand"/>
              </a:rPr>
              <a:t>Pilar </a:t>
            </a:r>
            <a:r>
              <a:rPr lang="es-ES" sz="1600" b="1" spc="-25" dirty="0" err="1">
                <a:solidFill>
                  <a:srgbClr val="231F20"/>
                </a:solidFill>
                <a:latin typeface="Quicksand"/>
              </a:rPr>
              <a:t>Gomiz</a:t>
            </a:r>
            <a:endParaRPr lang="es-ES" sz="1600" b="1" spc="-25" dirty="0">
              <a:solidFill>
                <a:srgbClr val="231F20"/>
              </a:solidFill>
              <a:latin typeface="Quicksand"/>
            </a:endParaRPr>
          </a:p>
          <a:p>
            <a:pPr marL="240665" indent="-227965">
              <a:spcBef>
                <a:spcPts val="100"/>
              </a:spcBef>
              <a:spcAft>
                <a:spcPts val="800"/>
              </a:spcAft>
              <a:buChar char="•"/>
              <a:tabLst>
                <a:tab pos="240665" algn="l"/>
              </a:tabLst>
            </a:pPr>
            <a:r>
              <a:rPr lang="es-ES" sz="1600" spc="-25" dirty="0">
                <a:solidFill>
                  <a:srgbClr val="231F20"/>
                </a:solidFill>
                <a:latin typeface="Quicksand"/>
              </a:rPr>
              <a:t> Modelo educativo inclusivo de la ONCE. </a:t>
            </a:r>
            <a:r>
              <a:rPr lang="es-ES" sz="1600" b="1" spc="-25" dirty="0">
                <a:solidFill>
                  <a:srgbClr val="231F20"/>
                </a:solidFill>
                <a:latin typeface="Quicksand"/>
              </a:rPr>
              <a:t>Román Martínez</a:t>
            </a:r>
          </a:p>
          <a:p>
            <a:pPr marL="240665" indent="-227965">
              <a:lnSpc>
                <a:spcPct val="107000"/>
              </a:lnSpc>
              <a:spcBef>
                <a:spcPts val="100"/>
              </a:spcBef>
              <a:spcAft>
                <a:spcPts val="800"/>
              </a:spcAft>
              <a:buChar char="•"/>
              <a:tabLst>
                <a:tab pos="240665" algn="l"/>
              </a:tabLst>
            </a:pPr>
            <a:r>
              <a:rPr lang="es-ES" sz="1600" spc="-25" dirty="0">
                <a:solidFill>
                  <a:srgbClr val="231F20"/>
                </a:solidFill>
                <a:latin typeface="Quicksand"/>
              </a:rPr>
              <a:t>Por confirmar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sz="1600" b="1" kern="100" dirty="0">
              <a:solidFill>
                <a:srgbClr val="000000"/>
              </a:solidFill>
              <a:effectLst/>
              <a:latin typeface="Quicksand"/>
              <a:ea typeface="Aptos" panose="020B0004020202020204" pitchFamily="34" charset="0"/>
              <a:cs typeface="Arial"/>
            </a:endParaRPr>
          </a:p>
        </p:txBody>
      </p:sp>
      <p:sp>
        <p:nvSpPr>
          <p:cNvPr id="80" name="object 53">
            <a:extLst>
              <a:ext uri="{FF2B5EF4-FFF2-40B4-BE49-F238E27FC236}">
                <a16:creationId xmlns:a16="http://schemas.microsoft.com/office/drawing/2014/main" id="{ED02962D-53FF-F806-5920-4459AAF66FCB}"/>
              </a:ext>
            </a:extLst>
          </p:cNvPr>
          <p:cNvSpPr/>
          <p:nvPr/>
        </p:nvSpPr>
        <p:spPr>
          <a:xfrm>
            <a:off x="6693434" y="468917"/>
            <a:ext cx="45719" cy="8097749"/>
          </a:xfrm>
          <a:custGeom>
            <a:avLst/>
            <a:gdLst/>
            <a:ahLst/>
            <a:cxnLst/>
            <a:rect l="l" t="t" r="r" b="b"/>
            <a:pathLst>
              <a:path h="8280400">
                <a:moveTo>
                  <a:pt x="0" y="0"/>
                </a:moveTo>
                <a:lnTo>
                  <a:pt x="0" y="8280158"/>
                </a:lnTo>
              </a:path>
            </a:pathLst>
          </a:custGeom>
          <a:ln w="13957">
            <a:solidFill>
              <a:srgbClr val="3B47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53">
            <a:extLst>
              <a:ext uri="{FF2B5EF4-FFF2-40B4-BE49-F238E27FC236}">
                <a16:creationId xmlns:a16="http://schemas.microsoft.com/office/drawing/2014/main" id="{10EC46E0-FAB4-4305-099E-D3BD541A0439}"/>
              </a:ext>
            </a:extLst>
          </p:cNvPr>
          <p:cNvSpPr/>
          <p:nvPr/>
        </p:nvSpPr>
        <p:spPr>
          <a:xfrm>
            <a:off x="10149016" y="468917"/>
            <a:ext cx="288376" cy="8041345"/>
          </a:xfrm>
          <a:custGeom>
            <a:avLst/>
            <a:gdLst/>
            <a:ahLst/>
            <a:cxnLst/>
            <a:rect l="l" t="t" r="r" b="b"/>
            <a:pathLst>
              <a:path h="8280400">
                <a:moveTo>
                  <a:pt x="0" y="0"/>
                </a:moveTo>
                <a:lnTo>
                  <a:pt x="0" y="8280158"/>
                </a:lnTo>
              </a:path>
            </a:pathLst>
          </a:custGeom>
          <a:ln w="13957">
            <a:solidFill>
              <a:srgbClr val="3B474D"/>
            </a:solidFill>
          </a:ln>
        </p:spPr>
        <p:txBody>
          <a:bodyPr wrap="square" lIns="0" tIns="0" rIns="0" bIns="0" rtlCol="0"/>
          <a:lstStyle/>
          <a:p>
            <a:endParaRPr lang="en-US"/>
          </a:p>
        </p:txBody>
      </p:sp>
      <p:sp>
        <p:nvSpPr>
          <p:cNvPr id="82" name="object 53">
            <a:extLst>
              <a:ext uri="{FF2B5EF4-FFF2-40B4-BE49-F238E27FC236}">
                <a16:creationId xmlns:a16="http://schemas.microsoft.com/office/drawing/2014/main" id="{DFAFAD60-6C8C-0FD0-C84B-A31B07572A20}"/>
              </a:ext>
            </a:extLst>
          </p:cNvPr>
          <p:cNvSpPr/>
          <p:nvPr/>
        </p:nvSpPr>
        <p:spPr>
          <a:xfrm>
            <a:off x="13668393" y="501691"/>
            <a:ext cx="45719" cy="8097749"/>
          </a:xfrm>
          <a:custGeom>
            <a:avLst/>
            <a:gdLst/>
            <a:ahLst/>
            <a:cxnLst/>
            <a:rect l="l" t="t" r="r" b="b"/>
            <a:pathLst>
              <a:path h="8280400">
                <a:moveTo>
                  <a:pt x="0" y="0"/>
                </a:moveTo>
                <a:lnTo>
                  <a:pt x="0" y="8280158"/>
                </a:lnTo>
              </a:path>
            </a:pathLst>
          </a:custGeom>
          <a:ln w="13957">
            <a:solidFill>
              <a:srgbClr val="3B47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Rectángulo 84">
            <a:extLst>
              <a:ext uri="{FF2B5EF4-FFF2-40B4-BE49-F238E27FC236}">
                <a16:creationId xmlns:a16="http://schemas.microsoft.com/office/drawing/2014/main" id="{46A77E44-F1EC-6332-BB8A-00FA4E31F492}"/>
              </a:ext>
            </a:extLst>
          </p:cNvPr>
          <p:cNvSpPr/>
          <p:nvPr/>
        </p:nvSpPr>
        <p:spPr>
          <a:xfrm>
            <a:off x="6025686" y="1471078"/>
            <a:ext cx="7284755" cy="222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object 56"/>
          <p:cNvSpPr txBox="1"/>
          <p:nvPr/>
        </p:nvSpPr>
        <p:spPr>
          <a:xfrm>
            <a:off x="9291185" y="1415845"/>
            <a:ext cx="171132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-35" dirty="0">
                <a:solidFill>
                  <a:srgbClr val="231F20"/>
                </a:solidFill>
                <a:latin typeface="Quicksand"/>
                <a:cs typeface="Quicksand"/>
              </a:rPr>
              <a:t>11:30h</a:t>
            </a:r>
            <a:r>
              <a:rPr sz="19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 dirty="0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12:45h</a:t>
            </a:r>
            <a:endParaRPr sz="1900" dirty="0">
              <a:latin typeface="Quicksand"/>
              <a:cs typeface="Quicksand"/>
            </a:endParaRPr>
          </a:p>
        </p:txBody>
      </p:sp>
      <p:sp>
        <p:nvSpPr>
          <p:cNvPr id="86" name="Rectángulo 85">
            <a:extLst>
              <a:ext uri="{FF2B5EF4-FFF2-40B4-BE49-F238E27FC236}">
                <a16:creationId xmlns:a16="http://schemas.microsoft.com/office/drawing/2014/main" id="{FAD33A1C-AA40-A4F9-0BE3-263D1EA479A8}"/>
              </a:ext>
            </a:extLst>
          </p:cNvPr>
          <p:cNvSpPr/>
          <p:nvPr/>
        </p:nvSpPr>
        <p:spPr>
          <a:xfrm>
            <a:off x="6507271" y="5261000"/>
            <a:ext cx="7484302" cy="2952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object 58"/>
          <p:cNvSpPr txBox="1"/>
          <p:nvPr/>
        </p:nvSpPr>
        <p:spPr>
          <a:xfrm>
            <a:off x="9238018" y="5245537"/>
            <a:ext cx="1811020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-50">
                <a:solidFill>
                  <a:srgbClr val="231F20"/>
                </a:solidFill>
                <a:latin typeface="Quicksand"/>
                <a:cs typeface="Quicksand"/>
              </a:rPr>
              <a:t>12:45h</a:t>
            </a:r>
            <a:r>
              <a:rPr sz="1900" b="1" spc="-6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40">
                <a:solidFill>
                  <a:srgbClr val="231F20"/>
                </a:solidFill>
                <a:latin typeface="Quicksand"/>
                <a:cs typeface="Quicksand"/>
              </a:rPr>
              <a:t>14:00h</a:t>
            </a:r>
            <a:endParaRPr sz="1900">
              <a:latin typeface="Quicksand"/>
              <a:cs typeface="Quicksand"/>
            </a:endParaRPr>
          </a:p>
        </p:txBody>
      </p:sp>
      <p:sp>
        <p:nvSpPr>
          <p:cNvPr id="11" name="object 24">
            <a:extLst>
              <a:ext uri="{FF2B5EF4-FFF2-40B4-BE49-F238E27FC236}">
                <a16:creationId xmlns:a16="http://schemas.microsoft.com/office/drawing/2014/main" id="{55935752-CBDA-D6FA-C36B-1185C14B3EA5}"/>
              </a:ext>
            </a:extLst>
          </p:cNvPr>
          <p:cNvSpPr txBox="1"/>
          <p:nvPr/>
        </p:nvSpPr>
        <p:spPr>
          <a:xfrm>
            <a:off x="371002" y="2480383"/>
            <a:ext cx="2437765" cy="156845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2390"/>
              </a:lnSpc>
              <a:spcBef>
                <a:spcPts val="440"/>
              </a:spcBef>
            </a:pPr>
            <a:r>
              <a:rPr sz="225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25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25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25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25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5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500" spc="55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5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500">
              <a:latin typeface="Avenir"/>
              <a:cs typeface="Avenir"/>
            </a:endParaRPr>
          </a:p>
        </p:txBody>
      </p:sp>
      <p:sp>
        <p:nvSpPr>
          <p:cNvPr id="32" name="object 38">
            <a:extLst>
              <a:ext uri="{FF2B5EF4-FFF2-40B4-BE49-F238E27FC236}">
                <a16:creationId xmlns:a16="http://schemas.microsoft.com/office/drawing/2014/main" id="{13D41DE9-9B72-00BC-61BD-BC7984A61294}"/>
              </a:ext>
            </a:extLst>
          </p:cNvPr>
          <p:cNvSpPr txBox="1"/>
          <p:nvPr/>
        </p:nvSpPr>
        <p:spPr>
          <a:xfrm>
            <a:off x="13935737" y="7969002"/>
            <a:ext cx="2776855" cy="50526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lang="es-ES"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 Medium"/>
                <a:cs typeface="Quicksand"/>
              </a:rPr>
              <a:t>Fundación La Caixa</a:t>
            </a:r>
            <a:endParaRPr sz="1600" b="1" dirty="0">
              <a:latin typeface="Quicksand Medium"/>
              <a:cs typeface="Quicksand Medium"/>
            </a:endParaRPr>
          </a:p>
        </p:txBody>
      </p:sp>
      <p:sp>
        <p:nvSpPr>
          <p:cNvPr id="34" name="object 36">
            <a:extLst>
              <a:ext uri="{FF2B5EF4-FFF2-40B4-BE49-F238E27FC236}">
                <a16:creationId xmlns:a16="http://schemas.microsoft.com/office/drawing/2014/main" id="{68052670-82D9-936E-2151-F5E443CC22E9}"/>
              </a:ext>
            </a:extLst>
          </p:cNvPr>
          <p:cNvSpPr txBox="1"/>
          <p:nvPr/>
        </p:nvSpPr>
        <p:spPr>
          <a:xfrm>
            <a:off x="13974581" y="5667385"/>
            <a:ext cx="2788920" cy="50526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en-US" sz="1600" b="1" dirty="0" err="1">
                <a:solidFill>
                  <a:srgbClr val="231F20"/>
                </a:solidFill>
                <a:latin typeface="Quicksand"/>
                <a:cs typeface="Quicksand"/>
              </a:rPr>
              <a:t>Prácticas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 err="1">
                <a:solidFill>
                  <a:srgbClr val="231F20"/>
                </a:solidFill>
                <a:latin typeface="Quicksand"/>
                <a:cs typeface="Quicksand"/>
              </a:rPr>
              <a:t>Inspiradoras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 de </a:t>
            </a:r>
            <a:r>
              <a:rPr lang="en-US" sz="1600" b="1" dirty="0" err="1">
                <a:solidFill>
                  <a:srgbClr val="231F20"/>
                </a:solidFill>
                <a:latin typeface="Quicksand"/>
                <a:cs typeface="Quicksand"/>
              </a:rPr>
              <a:t>Educación</a:t>
            </a: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endParaRPr lang="en-US" sz="1600" b="1" dirty="0">
              <a:solidFill>
                <a:srgbClr val="231F20"/>
              </a:solidFill>
              <a:latin typeface="Quicksand"/>
              <a:cs typeface="Quicksand"/>
            </a:endParaRPr>
          </a:p>
        </p:txBody>
      </p:sp>
      <p:sp>
        <p:nvSpPr>
          <p:cNvPr id="35" name="object 37">
            <a:extLst>
              <a:ext uri="{FF2B5EF4-FFF2-40B4-BE49-F238E27FC236}">
                <a16:creationId xmlns:a16="http://schemas.microsoft.com/office/drawing/2014/main" id="{476FBDAD-A70B-CA7C-3A38-3C2E93FFF2A5}"/>
              </a:ext>
            </a:extLst>
          </p:cNvPr>
          <p:cNvSpPr txBox="1"/>
          <p:nvPr/>
        </p:nvSpPr>
        <p:spPr>
          <a:xfrm>
            <a:off x="3694624" y="6437288"/>
            <a:ext cx="2931381" cy="173637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40665" indent="-227965"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spc="-25" dirty="0">
                <a:solidFill>
                  <a:srgbClr val="231F20"/>
                </a:solidFill>
                <a:latin typeface="Quicksand"/>
                <a:cs typeface="Quicksand Medium"/>
              </a:rPr>
              <a:t>Ana Pilar Cruz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David Palomar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 Medium"/>
              </a:rPr>
              <a:t>Zita Martiarena </a:t>
            </a:r>
            <a:r>
              <a:rPr lang="en-US" sz="1600" dirty="0" err="1">
                <a:solidFill>
                  <a:srgbClr val="231F20"/>
                </a:solidFill>
                <a:latin typeface="Quicksand"/>
                <a:cs typeface="Quicksand Medium"/>
              </a:rPr>
              <a:t>Wakonigg</a:t>
            </a:r>
            <a:endParaRPr lang="en-US" sz="160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n-US" sz="1600" spc="-10" dirty="0">
              <a:solidFill>
                <a:srgbClr val="231F2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spc="-10" dirty="0">
              <a:solidFill>
                <a:srgbClr val="231F20"/>
              </a:solidFill>
              <a:latin typeface="Quicksand"/>
              <a:cs typeface="Quicksand Medium"/>
            </a:endParaRPr>
          </a:p>
        </p:txBody>
      </p:sp>
      <p:sp>
        <p:nvSpPr>
          <p:cNvPr id="40" name="object 49">
            <a:extLst>
              <a:ext uri="{FF2B5EF4-FFF2-40B4-BE49-F238E27FC236}">
                <a16:creationId xmlns:a16="http://schemas.microsoft.com/office/drawing/2014/main" id="{065A37AA-9389-05B8-6057-881F86BACEC3}"/>
              </a:ext>
            </a:extLst>
          </p:cNvPr>
          <p:cNvSpPr txBox="1"/>
          <p:nvPr/>
        </p:nvSpPr>
        <p:spPr>
          <a:xfrm>
            <a:off x="3705008" y="112383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Capacidad: 350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41" name="object 49">
            <a:extLst>
              <a:ext uri="{FF2B5EF4-FFF2-40B4-BE49-F238E27FC236}">
                <a16:creationId xmlns:a16="http://schemas.microsoft.com/office/drawing/2014/main" id="{758C6EE5-A0DB-865B-A83F-FD52080A1908}"/>
              </a:ext>
            </a:extLst>
          </p:cNvPr>
          <p:cNvSpPr txBox="1"/>
          <p:nvPr/>
        </p:nvSpPr>
        <p:spPr>
          <a:xfrm>
            <a:off x="6823144" y="112383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120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54" name="object 49">
            <a:extLst>
              <a:ext uri="{FF2B5EF4-FFF2-40B4-BE49-F238E27FC236}">
                <a16:creationId xmlns:a16="http://schemas.microsoft.com/office/drawing/2014/main" id="{8DC77E80-8C93-21D4-D611-0707EE70F18B}"/>
              </a:ext>
            </a:extLst>
          </p:cNvPr>
          <p:cNvSpPr txBox="1"/>
          <p:nvPr/>
        </p:nvSpPr>
        <p:spPr>
          <a:xfrm>
            <a:off x="10293204" y="112383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56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74" name="object 49">
            <a:extLst>
              <a:ext uri="{FF2B5EF4-FFF2-40B4-BE49-F238E27FC236}">
                <a16:creationId xmlns:a16="http://schemas.microsoft.com/office/drawing/2014/main" id="{CAA6E850-A769-5F37-345A-8904D638895C}"/>
              </a:ext>
            </a:extLst>
          </p:cNvPr>
          <p:cNvSpPr txBox="1"/>
          <p:nvPr/>
        </p:nvSpPr>
        <p:spPr>
          <a:xfrm>
            <a:off x="13814818" y="112383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58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32968" y="5135624"/>
            <a:ext cx="3676015" cy="1290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67460">
              <a:lnSpc>
                <a:spcPct val="100000"/>
              </a:lnSpc>
              <a:spcBef>
                <a:spcPts val="100"/>
              </a:spcBef>
            </a:pP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16:00h</a:t>
            </a:r>
            <a:r>
              <a:rPr sz="19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 dirty="0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0" dirty="0">
                <a:solidFill>
                  <a:srgbClr val="231F20"/>
                </a:solidFill>
                <a:latin typeface="Quicksand"/>
                <a:cs typeface="Quicksand"/>
              </a:rPr>
              <a:t>18:00h </a:t>
            </a:r>
            <a:r>
              <a:rPr sz="1900" b="1" spc="-80" dirty="0">
                <a:solidFill>
                  <a:srgbClr val="CA2E3B"/>
                </a:solidFill>
                <a:latin typeface="Quicksand"/>
                <a:cs typeface="Quicksand"/>
              </a:rPr>
              <a:t>GRUPOS</a:t>
            </a:r>
            <a:r>
              <a:rPr sz="1900" b="1" spc="-50" dirty="0">
                <a:solidFill>
                  <a:srgbClr val="CA2E3B"/>
                </a:solidFill>
                <a:latin typeface="Quicksand"/>
                <a:cs typeface="Quicksand"/>
              </a:rPr>
              <a:t> DE </a:t>
            </a:r>
            <a:r>
              <a:rPr sz="1900" b="1" spc="-65" dirty="0">
                <a:solidFill>
                  <a:srgbClr val="CA2E3B"/>
                </a:solidFill>
                <a:latin typeface="Quicksand"/>
                <a:cs typeface="Quicksand"/>
              </a:rPr>
              <a:t>TRABAJO</a:t>
            </a:r>
            <a:endParaRPr sz="1900" dirty="0"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56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PRESENTACIÓN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COMUNICACIONES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POSTERS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31704" y="6135892"/>
            <a:ext cx="22809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Lugar:</a:t>
            </a:r>
            <a:r>
              <a:rPr sz="1600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Salas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trabajo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32968" y="6151572"/>
            <a:ext cx="3808095" cy="293670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182880">
              <a:lnSpc>
                <a:spcPct val="100000"/>
              </a:lnSpc>
              <a:spcBef>
                <a:spcPts val="100"/>
              </a:spcBef>
            </a:pPr>
            <a:endParaRPr sz="16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GT1:</a:t>
            </a:r>
            <a:r>
              <a:rPr sz="1600" b="1" spc="36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Prácticas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inspiradoras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de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universidades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1979BF"/>
                </a:solidFill>
                <a:latin typeface="Quicksand"/>
                <a:cs typeface="Quicksand"/>
              </a:rPr>
              <a:t>(Salón</a:t>
            </a:r>
            <a:r>
              <a:rPr sz="1600" b="1" spc="-40" dirty="0">
                <a:solidFill>
                  <a:srgbClr val="1979BF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1979BF"/>
                </a:solidFill>
                <a:latin typeface="Quicksand"/>
                <a:cs typeface="Quicksand"/>
              </a:rPr>
              <a:t>de</a:t>
            </a:r>
            <a:r>
              <a:rPr sz="1600" b="1" spc="-40" dirty="0">
                <a:solidFill>
                  <a:srgbClr val="1979BF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1979BF"/>
                </a:solidFill>
                <a:latin typeface="Quicksand"/>
                <a:cs typeface="Quicksand"/>
              </a:rPr>
              <a:t>actos</a:t>
            </a:r>
            <a:r>
              <a:rPr sz="1600" b="1" spc="-10" dirty="0">
                <a:solidFill>
                  <a:srgbClr val="1979BF"/>
                </a:solidFill>
                <a:latin typeface="Quicksand"/>
                <a:cs typeface="Quicksand"/>
              </a:rPr>
              <a:t>)</a:t>
            </a:r>
            <a:endParaRPr lang="es-ES" sz="1600" b="1" spc="-10" dirty="0">
              <a:solidFill>
                <a:srgbClr val="1979BF"/>
              </a:solidFill>
              <a:latin typeface="Quicksand"/>
              <a:cs typeface="Quicksand"/>
            </a:endParaRPr>
          </a:p>
          <a:p>
            <a:pPr marL="298450" marR="5080" indent="-285750">
              <a:lnSpc>
                <a:spcPct val="100000"/>
              </a:lnSpc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Cecilia Simón </a:t>
            </a:r>
          </a:p>
          <a:p>
            <a:pPr marL="298450" marR="508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Celeste </a:t>
            </a:r>
            <a:r>
              <a:rPr lang="es-ES" sz="1600" dirty="0">
                <a:latin typeface="Quicksand"/>
                <a:cs typeface="Quicksand"/>
              </a:rPr>
              <a:t>Asensi</a:t>
            </a:r>
          </a:p>
          <a:p>
            <a:pPr marL="12700" marR="321310">
              <a:lnSpc>
                <a:spcPct val="100000"/>
              </a:lnSpc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GT2:</a:t>
            </a:r>
            <a:r>
              <a:rPr lang="es-ES"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Accesibilidad</a:t>
            </a:r>
            <a:r>
              <a:rPr lang="es-ES"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lang="es-ES"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diseño</a:t>
            </a:r>
            <a:r>
              <a:rPr lang="es-ES"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universal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para</a:t>
            </a:r>
            <a:r>
              <a:rPr lang="es-ES"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el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aprendizaje</a:t>
            </a:r>
            <a:r>
              <a:rPr lang="es-ES" sz="1600" b="1" spc="409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dirty="0">
                <a:solidFill>
                  <a:srgbClr val="0070C0"/>
                </a:solidFill>
                <a:latin typeface="Quicksand"/>
                <a:cs typeface="Quicksand"/>
              </a:rPr>
              <a:t>(Sala</a:t>
            </a:r>
            <a:r>
              <a:rPr lang="es-ES" sz="1600" b="1" spc="-10" dirty="0">
                <a:solidFill>
                  <a:srgbClr val="0070C0"/>
                </a:solidFill>
                <a:latin typeface="Quicksand"/>
                <a:cs typeface="Quicksand"/>
              </a:rPr>
              <a:t> </a:t>
            </a:r>
            <a:r>
              <a:rPr lang="es-ES" sz="1600" b="1" spc="-25" dirty="0">
                <a:solidFill>
                  <a:srgbClr val="0070C0"/>
                </a:solidFill>
                <a:latin typeface="Quicksand"/>
                <a:cs typeface="Quicksand"/>
              </a:rPr>
              <a:t>G3)</a:t>
            </a:r>
          </a:p>
          <a:p>
            <a:pPr marL="298450" marR="321310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Pilar </a:t>
            </a:r>
            <a:r>
              <a:rPr lang="es-ES" sz="1600" spc="-2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Dotras</a:t>
            </a:r>
            <a:endParaRPr lang="es-ES" sz="1600" spc="-25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  <a:p>
            <a:pPr marL="298450" marR="321310" indent="-2857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Marta Medina</a:t>
            </a:r>
            <a:endParaRPr lang="es-ES" sz="16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  <a:p>
            <a:pPr marL="298450" marR="5080" indent="-285750">
              <a:lnSpc>
                <a:spcPct val="100000"/>
              </a:lnSpc>
              <a:spcBef>
                <a:spcPts val="1100"/>
              </a:spcBef>
              <a:buFont typeface="Arial" panose="020B0604020202020204" pitchFamily="34" charset="0"/>
              <a:buChar char="•"/>
            </a:pPr>
            <a:endParaRPr sz="1600" dirty="0">
              <a:latin typeface="Quicksand"/>
              <a:cs typeface="Quicksand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16992600" cy="4660823"/>
            <a:chOff x="0" y="0"/>
            <a:chExt cx="16992600" cy="4660823"/>
          </a:xfrm>
        </p:grpSpPr>
        <p:sp>
          <p:nvSpPr>
            <p:cNvPr id="6" name="object 6"/>
            <p:cNvSpPr/>
            <p:nvPr/>
          </p:nvSpPr>
          <p:spPr>
            <a:xfrm>
              <a:off x="13877556" y="2146858"/>
              <a:ext cx="3100705" cy="2513965"/>
            </a:xfrm>
            <a:custGeom>
              <a:avLst/>
              <a:gdLst/>
              <a:ahLst/>
              <a:cxnLst/>
              <a:rect l="l" t="t" r="r" b="b"/>
              <a:pathLst>
                <a:path w="3100705" h="2513965">
                  <a:moveTo>
                    <a:pt x="3100349" y="0"/>
                  </a:moveTo>
                  <a:lnTo>
                    <a:pt x="0" y="0"/>
                  </a:lnTo>
                  <a:lnTo>
                    <a:pt x="0" y="2513799"/>
                  </a:lnTo>
                  <a:lnTo>
                    <a:pt x="3100349" y="2513799"/>
                  </a:lnTo>
                  <a:lnTo>
                    <a:pt x="3100349" y="0"/>
                  </a:lnTo>
                  <a:close/>
                </a:path>
              </a:pathLst>
            </a:custGeom>
            <a:solidFill>
              <a:srgbClr val="30944A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545662" y="2146858"/>
              <a:ext cx="2743835" cy="2513965"/>
            </a:xfrm>
            <a:custGeom>
              <a:avLst/>
              <a:gdLst/>
              <a:ahLst/>
              <a:cxnLst/>
              <a:rect l="l" t="t" r="r" b="b"/>
              <a:pathLst>
                <a:path w="2743835" h="2513965">
                  <a:moveTo>
                    <a:pt x="2743403" y="0"/>
                  </a:moveTo>
                  <a:lnTo>
                    <a:pt x="0" y="0"/>
                  </a:lnTo>
                  <a:lnTo>
                    <a:pt x="0" y="2513799"/>
                  </a:lnTo>
                  <a:lnTo>
                    <a:pt x="2743403" y="2513799"/>
                  </a:lnTo>
                  <a:lnTo>
                    <a:pt x="2743403" y="0"/>
                  </a:lnTo>
                  <a:close/>
                </a:path>
              </a:pathLst>
            </a:custGeom>
            <a:solidFill>
              <a:srgbClr val="3B474D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289064" y="2146858"/>
              <a:ext cx="3126583" cy="2513965"/>
            </a:xfrm>
            <a:custGeom>
              <a:avLst/>
              <a:gdLst/>
              <a:ahLst/>
              <a:cxnLst/>
              <a:rect l="l" t="t" r="r" b="b"/>
              <a:pathLst>
                <a:path w="2959100" h="2513965">
                  <a:moveTo>
                    <a:pt x="2958960" y="0"/>
                  </a:moveTo>
                  <a:lnTo>
                    <a:pt x="0" y="0"/>
                  </a:lnTo>
                  <a:lnTo>
                    <a:pt x="0" y="2513799"/>
                  </a:lnTo>
                  <a:lnTo>
                    <a:pt x="2958960" y="2513799"/>
                  </a:lnTo>
                  <a:lnTo>
                    <a:pt x="2958960" y="0"/>
                  </a:lnTo>
                  <a:close/>
                </a:path>
              </a:pathLst>
            </a:custGeom>
            <a:solidFill>
              <a:srgbClr val="F3C745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416098" y="2146858"/>
              <a:ext cx="4461901" cy="2513965"/>
            </a:xfrm>
            <a:custGeom>
              <a:avLst/>
              <a:gdLst/>
              <a:ahLst/>
              <a:cxnLst/>
              <a:rect l="l" t="t" r="r" b="b"/>
              <a:pathLst>
                <a:path w="4641850" h="2513965">
                  <a:moveTo>
                    <a:pt x="4641392" y="0"/>
                  </a:moveTo>
                  <a:lnTo>
                    <a:pt x="0" y="0"/>
                  </a:lnTo>
                  <a:lnTo>
                    <a:pt x="0" y="2513799"/>
                  </a:lnTo>
                  <a:lnTo>
                    <a:pt x="4641392" y="2513799"/>
                  </a:lnTo>
                  <a:lnTo>
                    <a:pt x="4641392" y="0"/>
                  </a:lnTo>
                  <a:close/>
                </a:path>
              </a:pathLst>
            </a:custGeom>
            <a:solidFill>
              <a:srgbClr val="2D7BBB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0"/>
              <a:ext cx="16992600" cy="485140"/>
            </a:xfrm>
            <a:custGeom>
              <a:avLst/>
              <a:gdLst/>
              <a:ahLst/>
              <a:cxnLst/>
              <a:rect l="l" t="t" r="r" b="b"/>
              <a:pathLst>
                <a:path w="16992600" h="485140">
                  <a:moveTo>
                    <a:pt x="16992600" y="0"/>
                  </a:moveTo>
                  <a:lnTo>
                    <a:pt x="0" y="0"/>
                  </a:lnTo>
                  <a:lnTo>
                    <a:pt x="0" y="484631"/>
                  </a:lnTo>
                  <a:lnTo>
                    <a:pt x="16992600" y="484631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0" y="8026648"/>
            <a:ext cx="16992600" cy="1528445"/>
            <a:chOff x="0" y="8026648"/>
            <a:chExt cx="16992600" cy="1528445"/>
          </a:xfrm>
        </p:grpSpPr>
        <p:sp>
          <p:nvSpPr>
            <p:cNvPr id="12" name="object 12"/>
            <p:cNvSpPr/>
            <p:nvPr/>
          </p:nvSpPr>
          <p:spPr>
            <a:xfrm>
              <a:off x="0" y="9094572"/>
              <a:ext cx="16992600" cy="460375"/>
            </a:xfrm>
            <a:custGeom>
              <a:avLst/>
              <a:gdLst/>
              <a:ahLst/>
              <a:cxnLst/>
              <a:rect l="l" t="t" r="r" b="b"/>
              <a:pathLst>
                <a:path w="16992600" h="460375">
                  <a:moveTo>
                    <a:pt x="16992600" y="0"/>
                  </a:moveTo>
                  <a:lnTo>
                    <a:pt x="0" y="0"/>
                  </a:lnTo>
                  <a:lnTo>
                    <a:pt x="0" y="460057"/>
                  </a:lnTo>
                  <a:lnTo>
                    <a:pt x="16992600" y="460057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8619160"/>
              <a:ext cx="24130" cy="476250"/>
            </a:xfrm>
            <a:custGeom>
              <a:avLst/>
              <a:gdLst/>
              <a:ahLst/>
              <a:cxnLst/>
              <a:rect l="l" t="t" r="r" b="b"/>
              <a:pathLst>
                <a:path w="24130" h="476250">
                  <a:moveTo>
                    <a:pt x="24041" y="0"/>
                  </a:moveTo>
                  <a:lnTo>
                    <a:pt x="0" y="0"/>
                  </a:lnTo>
                  <a:lnTo>
                    <a:pt x="0" y="475754"/>
                  </a:lnTo>
                  <a:lnTo>
                    <a:pt x="24041" y="475754"/>
                  </a:lnTo>
                  <a:lnTo>
                    <a:pt x="24041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4041" y="8736152"/>
              <a:ext cx="96520" cy="358775"/>
            </a:xfrm>
            <a:custGeom>
              <a:avLst/>
              <a:gdLst/>
              <a:ahLst/>
              <a:cxnLst/>
              <a:rect l="l" t="t" r="r" b="b"/>
              <a:pathLst>
                <a:path w="96520" h="358775">
                  <a:moveTo>
                    <a:pt x="96164" y="0"/>
                  </a:moveTo>
                  <a:lnTo>
                    <a:pt x="0" y="0"/>
                  </a:lnTo>
                  <a:lnTo>
                    <a:pt x="0" y="358762"/>
                  </a:lnTo>
                  <a:lnTo>
                    <a:pt x="96164" y="358762"/>
                  </a:lnTo>
                  <a:lnTo>
                    <a:pt x="9616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20195" y="8353105"/>
              <a:ext cx="622300" cy="742315"/>
            </a:xfrm>
            <a:custGeom>
              <a:avLst/>
              <a:gdLst/>
              <a:ahLst/>
              <a:cxnLst/>
              <a:rect l="l" t="t" r="r" b="b"/>
              <a:pathLst>
                <a:path w="622300" h="742315">
                  <a:moveTo>
                    <a:pt x="579907" y="0"/>
                  </a:moveTo>
                  <a:lnTo>
                    <a:pt x="507212" y="0"/>
                  </a:lnTo>
                  <a:lnTo>
                    <a:pt x="507212" y="35217"/>
                  </a:lnTo>
                  <a:lnTo>
                    <a:pt x="461086" y="35217"/>
                  </a:lnTo>
                  <a:lnTo>
                    <a:pt x="461086" y="0"/>
                  </a:lnTo>
                  <a:lnTo>
                    <a:pt x="384378" y="0"/>
                  </a:lnTo>
                  <a:lnTo>
                    <a:pt x="384378" y="35217"/>
                  </a:lnTo>
                  <a:lnTo>
                    <a:pt x="338239" y="35217"/>
                  </a:lnTo>
                  <a:lnTo>
                    <a:pt x="338239" y="0"/>
                  </a:lnTo>
                  <a:lnTo>
                    <a:pt x="264617" y="0"/>
                  </a:lnTo>
                  <a:lnTo>
                    <a:pt x="264617" y="35217"/>
                  </a:lnTo>
                  <a:lnTo>
                    <a:pt x="218478" y="35217"/>
                  </a:lnTo>
                  <a:lnTo>
                    <a:pt x="218478" y="0"/>
                  </a:lnTo>
                  <a:lnTo>
                    <a:pt x="139915" y="0"/>
                  </a:lnTo>
                  <a:lnTo>
                    <a:pt x="139915" y="35217"/>
                  </a:lnTo>
                  <a:lnTo>
                    <a:pt x="93789" y="35217"/>
                  </a:lnTo>
                  <a:lnTo>
                    <a:pt x="93789" y="0"/>
                  </a:lnTo>
                  <a:lnTo>
                    <a:pt x="23075" y="0"/>
                  </a:lnTo>
                  <a:lnTo>
                    <a:pt x="23075" y="35217"/>
                  </a:lnTo>
                  <a:lnTo>
                    <a:pt x="0" y="35217"/>
                  </a:lnTo>
                  <a:lnTo>
                    <a:pt x="0" y="741807"/>
                  </a:lnTo>
                  <a:lnTo>
                    <a:pt x="621931" y="741807"/>
                  </a:lnTo>
                  <a:lnTo>
                    <a:pt x="621931" y="35217"/>
                  </a:lnTo>
                  <a:lnTo>
                    <a:pt x="579907" y="35217"/>
                  </a:lnTo>
                  <a:lnTo>
                    <a:pt x="579907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42129" y="8510262"/>
              <a:ext cx="604520" cy="586105"/>
            </a:xfrm>
            <a:custGeom>
              <a:avLst/>
              <a:gdLst/>
              <a:ahLst/>
              <a:cxnLst/>
              <a:rect l="l" t="t" r="r" b="b"/>
              <a:pathLst>
                <a:path w="604519" h="586104">
                  <a:moveTo>
                    <a:pt x="563206" y="0"/>
                  </a:moveTo>
                  <a:lnTo>
                    <a:pt x="492607" y="0"/>
                  </a:lnTo>
                  <a:lnTo>
                    <a:pt x="492607" y="34213"/>
                  </a:lnTo>
                  <a:lnTo>
                    <a:pt x="447802" y="34213"/>
                  </a:lnTo>
                  <a:lnTo>
                    <a:pt x="447802" y="0"/>
                  </a:lnTo>
                  <a:lnTo>
                    <a:pt x="373303" y="0"/>
                  </a:lnTo>
                  <a:lnTo>
                    <a:pt x="373303" y="34213"/>
                  </a:lnTo>
                  <a:lnTo>
                    <a:pt x="328498" y="34213"/>
                  </a:lnTo>
                  <a:lnTo>
                    <a:pt x="328498" y="0"/>
                  </a:lnTo>
                  <a:lnTo>
                    <a:pt x="256997" y="0"/>
                  </a:lnTo>
                  <a:lnTo>
                    <a:pt x="256997" y="34213"/>
                  </a:lnTo>
                  <a:lnTo>
                    <a:pt x="212191" y="34213"/>
                  </a:lnTo>
                  <a:lnTo>
                    <a:pt x="212191" y="0"/>
                  </a:lnTo>
                  <a:lnTo>
                    <a:pt x="135890" y="0"/>
                  </a:lnTo>
                  <a:lnTo>
                    <a:pt x="135890" y="34213"/>
                  </a:lnTo>
                  <a:lnTo>
                    <a:pt x="91084" y="34213"/>
                  </a:lnTo>
                  <a:lnTo>
                    <a:pt x="91084" y="0"/>
                  </a:lnTo>
                  <a:lnTo>
                    <a:pt x="22402" y="0"/>
                  </a:lnTo>
                  <a:lnTo>
                    <a:pt x="22402" y="34213"/>
                  </a:lnTo>
                  <a:lnTo>
                    <a:pt x="0" y="34213"/>
                  </a:lnTo>
                  <a:lnTo>
                    <a:pt x="0" y="585698"/>
                  </a:lnTo>
                  <a:lnTo>
                    <a:pt x="604024" y="585698"/>
                  </a:lnTo>
                  <a:lnTo>
                    <a:pt x="604024" y="34213"/>
                  </a:lnTo>
                  <a:lnTo>
                    <a:pt x="563206" y="34213"/>
                  </a:lnTo>
                  <a:lnTo>
                    <a:pt x="56320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29743" y="8026654"/>
              <a:ext cx="1983105" cy="1068705"/>
            </a:xfrm>
            <a:custGeom>
              <a:avLst/>
              <a:gdLst/>
              <a:ahLst/>
              <a:cxnLst/>
              <a:rect l="l" t="t" r="r" b="b"/>
              <a:pathLst>
                <a:path w="1983105" h="1068704">
                  <a:moveTo>
                    <a:pt x="379691" y="888873"/>
                  </a:moveTo>
                  <a:lnTo>
                    <a:pt x="0" y="888873"/>
                  </a:lnTo>
                  <a:lnTo>
                    <a:pt x="0" y="1068260"/>
                  </a:lnTo>
                  <a:lnTo>
                    <a:pt x="379691" y="1068260"/>
                  </a:lnTo>
                  <a:lnTo>
                    <a:pt x="379691" y="888873"/>
                  </a:lnTo>
                  <a:close/>
                </a:path>
                <a:path w="1983105" h="1068704">
                  <a:moveTo>
                    <a:pt x="1446555" y="210527"/>
                  </a:moveTo>
                  <a:lnTo>
                    <a:pt x="1368196" y="210527"/>
                  </a:lnTo>
                  <a:lnTo>
                    <a:pt x="1368196" y="166776"/>
                  </a:lnTo>
                  <a:lnTo>
                    <a:pt x="1359916" y="166776"/>
                  </a:lnTo>
                  <a:lnTo>
                    <a:pt x="1336852" y="104673"/>
                  </a:lnTo>
                  <a:lnTo>
                    <a:pt x="1315554" y="166776"/>
                  </a:lnTo>
                  <a:lnTo>
                    <a:pt x="1295222" y="166776"/>
                  </a:lnTo>
                  <a:lnTo>
                    <a:pt x="1295222" y="119151"/>
                  </a:lnTo>
                  <a:lnTo>
                    <a:pt x="1293215" y="112547"/>
                  </a:lnTo>
                  <a:lnTo>
                    <a:pt x="1287614" y="106756"/>
                  </a:lnTo>
                  <a:lnTo>
                    <a:pt x="1279042" y="102082"/>
                  </a:lnTo>
                  <a:lnTo>
                    <a:pt x="1268095" y="98856"/>
                  </a:lnTo>
                  <a:lnTo>
                    <a:pt x="1268095" y="64604"/>
                  </a:lnTo>
                  <a:lnTo>
                    <a:pt x="1263789" y="61404"/>
                  </a:lnTo>
                  <a:lnTo>
                    <a:pt x="1257668" y="59664"/>
                  </a:lnTo>
                  <a:lnTo>
                    <a:pt x="1243990" y="0"/>
                  </a:lnTo>
                  <a:lnTo>
                    <a:pt x="1231366" y="59677"/>
                  </a:lnTo>
                  <a:lnTo>
                    <a:pt x="1225283" y="61417"/>
                  </a:lnTo>
                  <a:lnTo>
                    <a:pt x="1220990" y="64617"/>
                  </a:lnTo>
                  <a:lnTo>
                    <a:pt x="1220990" y="98856"/>
                  </a:lnTo>
                  <a:lnTo>
                    <a:pt x="1210056" y="102082"/>
                  </a:lnTo>
                  <a:lnTo>
                    <a:pt x="1201470" y="106756"/>
                  </a:lnTo>
                  <a:lnTo>
                    <a:pt x="1195870" y="112547"/>
                  </a:lnTo>
                  <a:lnTo>
                    <a:pt x="1193863" y="119151"/>
                  </a:lnTo>
                  <a:lnTo>
                    <a:pt x="1193863" y="166776"/>
                  </a:lnTo>
                  <a:lnTo>
                    <a:pt x="1168349" y="166776"/>
                  </a:lnTo>
                  <a:lnTo>
                    <a:pt x="1145286" y="104673"/>
                  </a:lnTo>
                  <a:lnTo>
                    <a:pt x="1123988" y="166776"/>
                  </a:lnTo>
                  <a:lnTo>
                    <a:pt x="1116406" y="166776"/>
                  </a:lnTo>
                  <a:lnTo>
                    <a:pt x="1116406" y="210527"/>
                  </a:lnTo>
                  <a:lnTo>
                    <a:pt x="1036853" y="210527"/>
                  </a:lnTo>
                  <a:lnTo>
                    <a:pt x="1036853" y="258953"/>
                  </a:lnTo>
                  <a:lnTo>
                    <a:pt x="1116406" y="258953"/>
                  </a:lnTo>
                  <a:lnTo>
                    <a:pt x="1116406" y="1068260"/>
                  </a:lnTo>
                  <a:lnTo>
                    <a:pt x="1368196" y="1068260"/>
                  </a:lnTo>
                  <a:lnTo>
                    <a:pt x="1368196" y="258953"/>
                  </a:lnTo>
                  <a:lnTo>
                    <a:pt x="1446555" y="258953"/>
                  </a:lnTo>
                  <a:lnTo>
                    <a:pt x="1446555" y="210527"/>
                  </a:lnTo>
                  <a:close/>
                </a:path>
                <a:path w="1983105" h="1068704">
                  <a:moveTo>
                    <a:pt x="1982584" y="645909"/>
                  </a:moveTo>
                  <a:lnTo>
                    <a:pt x="1833372" y="460514"/>
                  </a:lnTo>
                  <a:lnTo>
                    <a:pt x="1577225" y="460514"/>
                  </a:lnTo>
                  <a:lnTo>
                    <a:pt x="1542592" y="511022"/>
                  </a:lnTo>
                  <a:lnTo>
                    <a:pt x="1368209" y="511022"/>
                  </a:lnTo>
                  <a:lnTo>
                    <a:pt x="1368209" y="1068260"/>
                  </a:lnTo>
                  <a:lnTo>
                    <a:pt x="1542592" y="1068260"/>
                  </a:lnTo>
                  <a:lnTo>
                    <a:pt x="1982584" y="1068260"/>
                  </a:lnTo>
                  <a:lnTo>
                    <a:pt x="1982584" y="645909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103777" y="8537670"/>
              <a:ext cx="774065" cy="558800"/>
            </a:xfrm>
            <a:custGeom>
              <a:avLst/>
              <a:gdLst/>
              <a:ahLst/>
              <a:cxnLst/>
              <a:rect l="l" t="t" r="r" b="b"/>
              <a:pathLst>
                <a:path w="774064" h="558800">
                  <a:moveTo>
                    <a:pt x="622846" y="0"/>
                  </a:moveTo>
                  <a:lnTo>
                    <a:pt x="0" y="0"/>
                  </a:lnTo>
                  <a:lnTo>
                    <a:pt x="108559" y="134899"/>
                  </a:lnTo>
                  <a:lnTo>
                    <a:pt x="108559" y="558292"/>
                  </a:lnTo>
                  <a:lnTo>
                    <a:pt x="686816" y="558292"/>
                  </a:lnTo>
                  <a:lnTo>
                    <a:pt x="686816" y="73304"/>
                  </a:lnTo>
                  <a:lnTo>
                    <a:pt x="773899" y="72872"/>
                  </a:lnTo>
                  <a:lnTo>
                    <a:pt x="622846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790583" y="8676945"/>
              <a:ext cx="328295" cy="418465"/>
            </a:xfrm>
            <a:custGeom>
              <a:avLst/>
              <a:gdLst/>
              <a:ahLst/>
              <a:cxnLst/>
              <a:rect l="l" t="t" r="r" b="b"/>
              <a:pathLst>
                <a:path w="328294" h="418465">
                  <a:moveTo>
                    <a:pt x="196253" y="0"/>
                  </a:moveTo>
                  <a:lnTo>
                    <a:pt x="0" y="0"/>
                  </a:lnTo>
                  <a:lnTo>
                    <a:pt x="0" y="238582"/>
                  </a:lnTo>
                  <a:lnTo>
                    <a:pt x="196253" y="238582"/>
                  </a:lnTo>
                  <a:lnTo>
                    <a:pt x="196253" y="0"/>
                  </a:lnTo>
                  <a:close/>
                </a:path>
                <a:path w="328294" h="418465">
                  <a:moveTo>
                    <a:pt x="327952" y="23507"/>
                  </a:moveTo>
                  <a:lnTo>
                    <a:pt x="196265" y="23507"/>
                  </a:lnTo>
                  <a:lnTo>
                    <a:pt x="196265" y="417969"/>
                  </a:lnTo>
                  <a:lnTo>
                    <a:pt x="327952" y="417969"/>
                  </a:lnTo>
                  <a:lnTo>
                    <a:pt x="327952" y="23507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118536" y="8705596"/>
              <a:ext cx="323850" cy="389890"/>
            </a:xfrm>
            <a:custGeom>
              <a:avLst/>
              <a:gdLst/>
              <a:ahLst/>
              <a:cxnLst/>
              <a:rect l="l" t="t" r="r" b="b"/>
              <a:pathLst>
                <a:path w="323850" h="389890">
                  <a:moveTo>
                    <a:pt x="323710" y="0"/>
                  </a:moveTo>
                  <a:lnTo>
                    <a:pt x="116865" y="0"/>
                  </a:lnTo>
                  <a:lnTo>
                    <a:pt x="116865" y="29057"/>
                  </a:lnTo>
                  <a:lnTo>
                    <a:pt x="0" y="29057"/>
                  </a:lnTo>
                  <a:lnTo>
                    <a:pt x="0" y="389318"/>
                  </a:lnTo>
                  <a:lnTo>
                    <a:pt x="116865" y="389318"/>
                  </a:lnTo>
                  <a:lnTo>
                    <a:pt x="323710" y="389318"/>
                  </a:lnTo>
                  <a:lnTo>
                    <a:pt x="32371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442246" y="8553501"/>
              <a:ext cx="207010" cy="541020"/>
            </a:xfrm>
            <a:custGeom>
              <a:avLst/>
              <a:gdLst/>
              <a:ahLst/>
              <a:cxnLst/>
              <a:rect l="l" t="t" r="r" b="b"/>
              <a:pathLst>
                <a:path w="207010" h="541020">
                  <a:moveTo>
                    <a:pt x="206844" y="0"/>
                  </a:moveTo>
                  <a:lnTo>
                    <a:pt x="84899" y="0"/>
                  </a:lnTo>
                  <a:lnTo>
                    <a:pt x="84899" y="29210"/>
                  </a:lnTo>
                  <a:lnTo>
                    <a:pt x="0" y="29210"/>
                  </a:lnTo>
                  <a:lnTo>
                    <a:pt x="0" y="541020"/>
                  </a:lnTo>
                  <a:lnTo>
                    <a:pt x="206844" y="541020"/>
                  </a:lnTo>
                  <a:lnTo>
                    <a:pt x="206844" y="29210"/>
                  </a:lnTo>
                  <a:lnTo>
                    <a:pt x="206844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09434" y="8767635"/>
              <a:ext cx="313690" cy="327660"/>
            </a:xfrm>
            <a:custGeom>
              <a:avLst/>
              <a:gdLst/>
              <a:ahLst/>
              <a:cxnLst/>
              <a:rect l="l" t="t" r="r" b="b"/>
              <a:pathLst>
                <a:path w="313690" h="327659">
                  <a:moveTo>
                    <a:pt x="313563" y="0"/>
                  </a:moveTo>
                  <a:lnTo>
                    <a:pt x="0" y="0"/>
                  </a:lnTo>
                  <a:lnTo>
                    <a:pt x="0" y="327278"/>
                  </a:lnTo>
                  <a:lnTo>
                    <a:pt x="313563" y="327278"/>
                  </a:lnTo>
                  <a:lnTo>
                    <a:pt x="313563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621064" y="8915527"/>
              <a:ext cx="379730" cy="179705"/>
            </a:xfrm>
            <a:custGeom>
              <a:avLst/>
              <a:gdLst/>
              <a:ahLst/>
              <a:cxnLst/>
              <a:rect l="l" t="t" r="r" b="b"/>
              <a:pathLst>
                <a:path w="379730" h="179704">
                  <a:moveTo>
                    <a:pt x="379691" y="0"/>
                  </a:moveTo>
                  <a:lnTo>
                    <a:pt x="0" y="0"/>
                  </a:lnTo>
                  <a:lnTo>
                    <a:pt x="0" y="179387"/>
                  </a:lnTo>
                  <a:lnTo>
                    <a:pt x="379691" y="179387"/>
                  </a:lnTo>
                  <a:lnTo>
                    <a:pt x="379691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31534" y="2873593"/>
            <a:ext cx="2437765" cy="156845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2390"/>
              </a:lnSpc>
              <a:spcBef>
                <a:spcPts val="440"/>
              </a:spcBef>
            </a:pPr>
            <a:r>
              <a:rPr sz="225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25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25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25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25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5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500" spc="55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5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500">
              <a:latin typeface="Avenir"/>
              <a:cs typeface="Avenir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719107" y="1074501"/>
            <a:ext cx="1898014" cy="1572895"/>
            <a:chOff x="719107" y="1074501"/>
            <a:chExt cx="1898014" cy="1572895"/>
          </a:xfrm>
        </p:grpSpPr>
        <p:sp>
          <p:nvSpPr>
            <p:cNvPr id="26" name="object 26"/>
            <p:cNvSpPr/>
            <p:nvPr/>
          </p:nvSpPr>
          <p:spPr>
            <a:xfrm>
              <a:off x="1268298" y="1144701"/>
              <a:ext cx="543560" cy="291465"/>
            </a:xfrm>
            <a:custGeom>
              <a:avLst/>
              <a:gdLst/>
              <a:ahLst/>
              <a:cxnLst/>
              <a:rect l="l" t="t" r="r" b="b"/>
              <a:pathLst>
                <a:path w="543560" h="291465">
                  <a:moveTo>
                    <a:pt x="543242" y="161290"/>
                  </a:moveTo>
                  <a:lnTo>
                    <a:pt x="543039" y="161290"/>
                  </a:lnTo>
                  <a:lnTo>
                    <a:pt x="543039" y="156210"/>
                  </a:lnTo>
                  <a:lnTo>
                    <a:pt x="542810" y="156210"/>
                  </a:lnTo>
                  <a:lnTo>
                    <a:pt x="542810" y="104140"/>
                  </a:lnTo>
                  <a:lnTo>
                    <a:pt x="542798" y="103632"/>
                  </a:lnTo>
                  <a:lnTo>
                    <a:pt x="542772" y="0"/>
                  </a:lnTo>
                  <a:lnTo>
                    <a:pt x="0" y="0"/>
                  </a:lnTo>
                  <a:lnTo>
                    <a:pt x="0" y="104140"/>
                  </a:lnTo>
                  <a:lnTo>
                    <a:pt x="271462" y="104140"/>
                  </a:lnTo>
                  <a:lnTo>
                    <a:pt x="271462" y="156210"/>
                  </a:lnTo>
                  <a:lnTo>
                    <a:pt x="271475" y="161290"/>
                  </a:lnTo>
                  <a:lnTo>
                    <a:pt x="271487" y="290830"/>
                  </a:lnTo>
                  <a:lnTo>
                    <a:pt x="276390" y="290830"/>
                  </a:lnTo>
                  <a:lnTo>
                    <a:pt x="276809" y="290868"/>
                  </a:lnTo>
                  <a:lnTo>
                    <a:pt x="538619" y="290868"/>
                  </a:lnTo>
                  <a:lnTo>
                    <a:pt x="538975" y="290830"/>
                  </a:lnTo>
                  <a:lnTo>
                    <a:pt x="543242" y="290830"/>
                  </a:lnTo>
                  <a:lnTo>
                    <a:pt x="543242" y="16129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40799" y="1248326"/>
              <a:ext cx="500380" cy="187325"/>
            </a:xfrm>
            <a:custGeom>
              <a:avLst/>
              <a:gdLst/>
              <a:ahLst/>
              <a:cxnLst/>
              <a:rect l="l" t="t" r="r" b="b"/>
              <a:pathLst>
                <a:path w="500380" h="187325">
                  <a:moveTo>
                    <a:pt x="496697" y="186982"/>
                  </a:moveTo>
                  <a:lnTo>
                    <a:pt x="128585" y="186982"/>
                  </a:lnTo>
                  <a:lnTo>
                    <a:pt x="130746" y="187210"/>
                  </a:lnTo>
                  <a:lnTo>
                    <a:pt x="494385" y="187210"/>
                  </a:lnTo>
                  <a:lnTo>
                    <a:pt x="496697" y="186982"/>
                  </a:lnTo>
                  <a:close/>
                </a:path>
                <a:path w="500380" h="187325">
                  <a:moveTo>
                    <a:pt x="498972" y="44024"/>
                  </a:moveTo>
                  <a:lnTo>
                    <a:pt x="125526" y="44024"/>
                  </a:lnTo>
                  <a:lnTo>
                    <a:pt x="125463" y="186982"/>
                  </a:lnTo>
                  <a:lnTo>
                    <a:pt x="499021" y="186982"/>
                  </a:lnTo>
                  <a:lnTo>
                    <a:pt x="498972" y="44024"/>
                  </a:lnTo>
                  <a:close/>
                </a:path>
                <a:path w="500380" h="187325">
                  <a:moveTo>
                    <a:pt x="498957" y="927"/>
                  </a:moveTo>
                  <a:lnTo>
                    <a:pt x="1893" y="927"/>
                  </a:lnTo>
                  <a:lnTo>
                    <a:pt x="0" y="2628"/>
                  </a:lnTo>
                  <a:lnTo>
                    <a:pt x="203" y="8788"/>
                  </a:lnTo>
                  <a:lnTo>
                    <a:pt x="228" y="43675"/>
                  </a:lnTo>
                  <a:lnTo>
                    <a:pt x="3759" y="45008"/>
                  </a:lnTo>
                  <a:lnTo>
                    <a:pt x="7454" y="44437"/>
                  </a:lnTo>
                  <a:lnTo>
                    <a:pt x="498972" y="44024"/>
                  </a:lnTo>
                  <a:lnTo>
                    <a:pt x="498957" y="927"/>
                  </a:lnTo>
                  <a:close/>
                </a:path>
                <a:path w="500380" h="187325">
                  <a:moveTo>
                    <a:pt x="498957" y="0"/>
                  </a:moveTo>
                  <a:lnTo>
                    <a:pt x="498957" y="927"/>
                  </a:lnTo>
                  <a:lnTo>
                    <a:pt x="500180" y="927"/>
                  </a:lnTo>
                  <a:lnTo>
                    <a:pt x="49895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279053" y="1413878"/>
              <a:ext cx="259079" cy="284480"/>
            </a:xfrm>
            <a:custGeom>
              <a:avLst/>
              <a:gdLst/>
              <a:ahLst/>
              <a:cxnLst/>
              <a:rect l="l" t="t" r="r" b="b"/>
              <a:pathLst>
                <a:path w="259080" h="284480">
                  <a:moveTo>
                    <a:pt x="257873" y="121678"/>
                  </a:moveTo>
                  <a:lnTo>
                    <a:pt x="257797" y="9918"/>
                  </a:lnTo>
                  <a:lnTo>
                    <a:pt x="257771" y="4838"/>
                  </a:lnTo>
                  <a:lnTo>
                    <a:pt x="257771" y="1028"/>
                  </a:lnTo>
                  <a:lnTo>
                    <a:pt x="419" y="1028"/>
                  </a:lnTo>
                  <a:lnTo>
                    <a:pt x="419" y="4838"/>
                  </a:lnTo>
                  <a:lnTo>
                    <a:pt x="241" y="4838"/>
                  </a:lnTo>
                  <a:lnTo>
                    <a:pt x="241" y="9918"/>
                  </a:lnTo>
                  <a:lnTo>
                    <a:pt x="88" y="9918"/>
                  </a:lnTo>
                  <a:lnTo>
                    <a:pt x="88" y="121678"/>
                  </a:lnTo>
                  <a:lnTo>
                    <a:pt x="0" y="284238"/>
                  </a:lnTo>
                  <a:lnTo>
                    <a:pt x="257873" y="284238"/>
                  </a:lnTo>
                  <a:lnTo>
                    <a:pt x="257873" y="121678"/>
                  </a:lnTo>
                  <a:close/>
                </a:path>
                <a:path w="259080" h="284480">
                  <a:moveTo>
                    <a:pt x="258914" y="965"/>
                  </a:moveTo>
                  <a:lnTo>
                    <a:pt x="257771" y="0"/>
                  </a:lnTo>
                  <a:lnTo>
                    <a:pt x="257771" y="965"/>
                  </a:lnTo>
                  <a:lnTo>
                    <a:pt x="258914" y="965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639824" y="1074838"/>
              <a:ext cx="430530" cy="234950"/>
            </a:xfrm>
            <a:custGeom>
              <a:avLst/>
              <a:gdLst/>
              <a:ahLst/>
              <a:cxnLst/>
              <a:rect l="l" t="t" r="r" b="b"/>
              <a:pathLst>
                <a:path w="430530" h="234950">
                  <a:moveTo>
                    <a:pt x="430415" y="132080"/>
                  </a:moveTo>
                  <a:lnTo>
                    <a:pt x="430199" y="132080"/>
                  </a:lnTo>
                  <a:lnTo>
                    <a:pt x="430199" y="68580"/>
                  </a:lnTo>
                  <a:lnTo>
                    <a:pt x="430149" y="0"/>
                  </a:lnTo>
                  <a:lnTo>
                    <a:pt x="0" y="0"/>
                  </a:lnTo>
                  <a:lnTo>
                    <a:pt x="0" y="68580"/>
                  </a:lnTo>
                  <a:lnTo>
                    <a:pt x="171272" y="68580"/>
                  </a:lnTo>
                  <a:lnTo>
                    <a:pt x="171272" y="132080"/>
                  </a:lnTo>
                  <a:lnTo>
                    <a:pt x="171272" y="140970"/>
                  </a:lnTo>
                  <a:lnTo>
                    <a:pt x="171284" y="226060"/>
                  </a:lnTo>
                  <a:lnTo>
                    <a:pt x="171602" y="226060"/>
                  </a:lnTo>
                  <a:lnTo>
                    <a:pt x="171602" y="234950"/>
                  </a:lnTo>
                  <a:lnTo>
                    <a:pt x="308737" y="234950"/>
                  </a:lnTo>
                  <a:lnTo>
                    <a:pt x="308737" y="226060"/>
                  </a:lnTo>
                  <a:lnTo>
                    <a:pt x="308787" y="140970"/>
                  </a:lnTo>
                  <a:lnTo>
                    <a:pt x="430415" y="140970"/>
                  </a:lnTo>
                  <a:lnTo>
                    <a:pt x="430415" y="13208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948563" y="1215525"/>
              <a:ext cx="255904" cy="483234"/>
            </a:xfrm>
            <a:custGeom>
              <a:avLst/>
              <a:gdLst/>
              <a:ahLst/>
              <a:cxnLst/>
              <a:rect l="l" t="t" r="r" b="b"/>
              <a:pathLst>
                <a:path w="255905" h="483235">
                  <a:moveTo>
                    <a:pt x="51638" y="92557"/>
                  </a:moveTo>
                  <a:lnTo>
                    <a:pt x="51676" y="219964"/>
                  </a:lnTo>
                  <a:lnTo>
                    <a:pt x="143383" y="219964"/>
                  </a:lnTo>
                  <a:lnTo>
                    <a:pt x="143307" y="482676"/>
                  </a:lnTo>
                  <a:lnTo>
                    <a:pt x="195110" y="482676"/>
                  </a:lnTo>
                  <a:lnTo>
                    <a:pt x="195135" y="150012"/>
                  </a:lnTo>
                  <a:lnTo>
                    <a:pt x="195338" y="147332"/>
                  </a:lnTo>
                  <a:lnTo>
                    <a:pt x="194589" y="139128"/>
                  </a:lnTo>
                  <a:lnTo>
                    <a:pt x="196612" y="137296"/>
                  </a:lnTo>
                  <a:lnTo>
                    <a:pt x="210102" y="137296"/>
                  </a:lnTo>
                  <a:lnTo>
                    <a:pt x="184893" y="136842"/>
                  </a:lnTo>
                  <a:lnTo>
                    <a:pt x="252336" y="136842"/>
                  </a:lnTo>
                  <a:lnTo>
                    <a:pt x="255308" y="136639"/>
                  </a:lnTo>
                  <a:lnTo>
                    <a:pt x="255168" y="132676"/>
                  </a:lnTo>
                  <a:lnTo>
                    <a:pt x="254927" y="128701"/>
                  </a:lnTo>
                  <a:lnTo>
                    <a:pt x="254916" y="94081"/>
                  </a:lnTo>
                  <a:lnTo>
                    <a:pt x="53251" y="94081"/>
                  </a:lnTo>
                  <a:lnTo>
                    <a:pt x="51638" y="92557"/>
                  </a:lnTo>
                  <a:close/>
                </a:path>
                <a:path w="255905" h="483235">
                  <a:moveTo>
                    <a:pt x="197114" y="136842"/>
                  </a:moveTo>
                  <a:lnTo>
                    <a:pt x="184893" y="136842"/>
                  </a:lnTo>
                  <a:lnTo>
                    <a:pt x="210102" y="137296"/>
                  </a:lnTo>
                  <a:lnTo>
                    <a:pt x="196612" y="137296"/>
                  </a:lnTo>
                  <a:lnTo>
                    <a:pt x="197114" y="136842"/>
                  </a:lnTo>
                  <a:close/>
                </a:path>
                <a:path w="255905" h="483235">
                  <a:moveTo>
                    <a:pt x="252336" y="136842"/>
                  </a:moveTo>
                  <a:lnTo>
                    <a:pt x="197114" y="136842"/>
                  </a:lnTo>
                  <a:lnTo>
                    <a:pt x="196612" y="137296"/>
                  </a:lnTo>
                  <a:lnTo>
                    <a:pt x="248671" y="137296"/>
                  </a:lnTo>
                  <a:lnTo>
                    <a:pt x="252336" y="136842"/>
                  </a:lnTo>
                  <a:close/>
                </a:path>
                <a:path w="255905" h="483235">
                  <a:moveTo>
                    <a:pt x="254778" y="0"/>
                  </a:moveTo>
                  <a:lnTo>
                    <a:pt x="51" y="0"/>
                  </a:lnTo>
                  <a:lnTo>
                    <a:pt x="0" y="94081"/>
                  </a:lnTo>
                  <a:lnTo>
                    <a:pt x="51638" y="94081"/>
                  </a:lnTo>
                  <a:lnTo>
                    <a:pt x="51638" y="92557"/>
                  </a:lnTo>
                  <a:lnTo>
                    <a:pt x="254915" y="92557"/>
                  </a:lnTo>
                  <a:lnTo>
                    <a:pt x="254889" y="8420"/>
                  </a:lnTo>
                  <a:lnTo>
                    <a:pt x="254778" y="0"/>
                  </a:lnTo>
                  <a:close/>
                </a:path>
                <a:path w="255905" h="483235">
                  <a:moveTo>
                    <a:pt x="254915" y="92557"/>
                  </a:moveTo>
                  <a:lnTo>
                    <a:pt x="51638" y="92557"/>
                  </a:lnTo>
                  <a:lnTo>
                    <a:pt x="53251" y="94081"/>
                  </a:lnTo>
                  <a:lnTo>
                    <a:pt x="254916" y="94081"/>
                  </a:lnTo>
                  <a:lnTo>
                    <a:pt x="254915" y="92557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143147" y="1350653"/>
              <a:ext cx="137795" cy="347980"/>
            </a:xfrm>
            <a:custGeom>
              <a:avLst/>
              <a:gdLst/>
              <a:ahLst/>
              <a:cxnLst/>
              <a:rect l="l" t="t" r="r" b="b"/>
              <a:pathLst>
                <a:path w="137794" h="347980">
                  <a:moveTo>
                    <a:pt x="135675" y="1536"/>
                  </a:moveTo>
                  <a:lnTo>
                    <a:pt x="60347" y="1536"/>
                  </a:lnTo>
                  <a:lnTo>
                    <a:pt x="57746" y="1714"/>
                  </a:lnTo>
                  <a:lnTo>
                    <a:pt x="54775" y="2082"/>
                  </a:lnTo>
                  <a:lnTo>
                    <a:pt x="2117" y="2082"/>
                  </a:lnTo>
                  <a:lnTo>
                    <a:pt x="0" y="4000"/>
                  </a:lnTo>
                  <a:lnTo>
                    <a:pt x="761" y="12204"/>
                  </a:lnTo>
                  <a:lnTo>
                    <a:pt x="558" y="14884"/>
                  </a:lnTo>
                  <a:lnTo>
                    <a:pt x="520" y="347548"/>
                  </a:lnTo>
                  <a:lnTo>
                    <a:pt x="135864" y="347548"/>
                  </a:lnTo>
                  <a:lnTo>
                    <a:pt x="135922" y="239315"/>
                  </a:lnTo>
                  <a:lnTo>
                    <a:pt x="136029" y="72770"/>
                  </a:lnTo>
                  <a:lnTo>
                    <a:pt x="136270" y="68465"/>
                  </a:lnTo>
                  <a:lnTo>
                    <a:pt x="136397" y="64173"/>
                  </a:lnTo>
                  <a:lnTo>
                    <a:pt x="135848" y="51226"/>
                  </a:lnTo>
                  <a:lnTo>
                    <a:pt x="135861" y="12204"/>
                  </a:lnTo>
                  <a:lnTo>
                    <a:pt x="135718" y="4000"/>
                  </a:lnTo>
                  <a:lnTo>
                    <a:pt x="135675" y="1536"/>
                  </a:lnTo>
                  <a:close/>
                </a:path>
                <a:path w="137794" h="347980">
                  <a:moveTo>
                    <a:pt x="135648" y="0"/>
                  </a:moveTo>
                  <a:lnTo>
                    <a:pt x="135675" y="1536"/>
                  </a:lnTo>
                  <a:lnTo>
                    <a:pt x="137464" y="1536"/>
                  </a:lnTo>
                  <a:lnTo>
                    <a:pt x="135648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858641" y="1526689"/>
              <a:ext cx="166370" cy="171450"/>
            </a:xfrm>
            <a:custGeom>
              <a:avLst/>
              <a:gdLst/>
              <a:ahLst/>
              <a:cxnLst/>
              <a:rect l="l" t="t" r="r" b="b"/>
              <a:pathLst>
                <a:path w="166369" h="171450">
                  <a:moveTo>
                    <a:pt x="166242" y="88"/>
                  </a:moveTo>
                  <a:lnTo>
                    <a:pt x="58648" y="0"/>
                  </a:lnTo>
                  <a:lnTo>
                    <a:pt x="2311" y="114"/>
                  </a:lnTo>
                  <a:lnTo>
                    <a:pt x="0" y="1905"/>
                  </a:lnTo>
                  <a:lnTo>
                    <a:pt x="939" y="9804"/>
                  </a:lnTo>
                  <a:lnTo>
                    <a:pt x="711" y="12153"/>
                  </a:lnTo>
                  <a:lnTo>
                    <a:pt x="596" y="171437"/>
                  </a:lnTo>
                  <a:lnTo>
                    <a:pt x="166319" y="171437"/>
                  </a:lnTo>
                  <a:lnTo>
                    <a:pt x="166242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3219" y="1074501"/>
              <a:ext cx="69938" cy="69862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915233" y="152464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40">
                  <a:moveTo>
                    <a:pt x="1587" y="0"/>
                  </a:moveTo>
                  <a:lnTo>
                    <a:pt x="0" y="2044"/>
                  </a:lnTo>
                  <a:lnTo>
                    <a:pt x="2057" y="2044"/>
                  </a:lnTo>
                  <a:lnTo>
                    <a:pt x="1752" y="685"/>
                  </a:lnTo>
                  <a:lnTo>
                    <a:pt x="1587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132979" y="1435137"/>
              <a:ext cx="959485" cy="265430"/>
            </a:xfrm>
            <a:custGeom>
              <a:avLst/>
              <a:gdLst/>
              <a:ahLst/>
              <a:cxnLst/>
              <a:rect l="l" t="t" r="r" b="b"/>
              <a:pathLst>
                <a:path w="959485" h="265430">
                  <a:moveTo>
                    <a:pt x="1765" y="263156"/>
                  </a:moveTo>
                  <a:lnTo>
                    <a:pt x="0" y="263156"/>
                  </a:lnTo>
                  <a:lnTo>
                    <a:pt x="1765" y="264871"/>
                  </a:lnTo>
                  <a:lnTo>
                    <a:pt x="1765" y="263156"/>
                  </a:lnTo>
                  <a:close/>
                </a:path>
                <a:path w="959485" h="265430">
                  <a:moveTo>
                    <a:pt x="958862" y="5080"/>
                  </a:moveTo>
                  <a:lnTo>
                    <a:pt x="958824" y="1270"/>
                  </a:lnTo>
                  <a:lnTo>
                    <a:pt x="958824" y="431"/>
                  </a:lnTo>
                  <a:lnTo>
                    <a:pt x="958824" y="279"/>
                  </a:lnTo>
                  <a:lnTo>
                    <a:pt x="958824" y="0"/>
                  </a:lnTo>
                  <a:lnTo>
                    <a:pt x="5118" y="0"/>
                  </a:lnTo>
                  <a:lnTo>
                    <a:pt x="5118" y="1270"/>
                  </a:lnTo>
                  <a:lnTo>
                    <a:pt x="2324" y="1270"/>
                  </a:lnTo>
                  <a:lnTo>
                    <a:pt x="2324" y="5080"/>
                  </a:lnTo>
                  <a:lnTo>
                    <a:pt x="1752" y="5080"/>
                  </a:lnTo>
                  <a:lnTo>
                    <a:pt x="1752" y="262890"/>
                  </a:lnTo>
                  <a:lnTo>
                    <a:pt x="958862" y="262890"/>
                  </a:lnTo>
                  <a:lnTo>
                    <a:pt x="958862" y="508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036372" y="2236792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92" y="0"/>
                  </a:moveTo>
                  <a:lnTo>
                    <a:pt x="0" y="1333"/>
                  </a:lnTo>
                  <a:lnTo>
                    <a:pt x="342" y="2171"/>
                  </a:lnTo>
                  <a:lnTo>
                    <a:pt x="1905" y="2070"/>
                  </a:lnTo>
                  <a:lnTo>
                    <a:pt x="1371" y="1371"/>
                  </a:lnTo>
                  <a:lnTo>
                    <a:pt x="825" y="685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811604" y="1308086"/>
              <a:ext cx="190500" cy="127635"/>
            </a:xfrm>
            <a:custGeom>
              <a:avLst/>
              <a:gdLst/>
              <a:ahLst/>
              <a:cxnLst/>
              <a:rect l="l" t="t" r="r" b="b"/>
              <a:pathLst>
                <a:path w="190500" h="127634">
                  <a:moveTo>
                    <a:pt x="190385" y="1701"/>
                  </a:moveTo>
                  <a:lnTo>
                    <a:pt x="188582" y="0"/>
                  </a:lnTo>
                  <a:lnTo>
                    <a:pt x="188582" y="1320"/>
                  </a:lnTo>
                  <a:lnTo>
                    <a:pt x="88" y="1320"/>
                  </a:lnTo>
                  <a:lnTo>
                    <a:pt x="88" y="64820"/>
                  </a:lnTo>
                  <a:lnTo>
                    <a:pt x="0" y="127050"/>
                  </a:lnTo>
                  <a:lnTo>
                    <a:pt x="188607" y="127050"/>
                  </a:lnTo>
                  <a:lnTo>
                    <a:pt x="188607" y="64820"/>
                  </a:lnTo>
                  <a:lnTo>
                    <a:pt x="188595" y="1701"/>
                  </a:lnTo>
                  <a:lnTo>
                    <a:pt x="190385" y="1701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19107" y="1292002"/>
              <a:ext cx="1898014" cy="1355090"/>
            </a:xfrm>
            <a:custGeom>
              <a:avLst/>
              <a:gdLst/>
              <a:ahLst/>
              <a:cxnLst/>
              <a:rect l="l" t="t" r="r" b="b"/>
              <a:pathLst>
                <a:path w="1898014" h="1355089">
                  <a:moveTo>
                    <a:pt x="414011" y="406412"/>
                  </a:moveTo>
                  <a:lnTo>
                    <a:pt x="0" y="406412"/>
                  </a:lnTo>
                  <a:lnTo>
                    <a:pt x="103" y="413143"/>
                  </a:lnTo>
                  <a:lnTo>
                    <a:pt x="1268" y="451720"/>
                  </a:lnTo>
                  <a:lnTo>
                    <a:pt x="7187" y="522134"/>
                  </a:lnTo>
                  <a:lnTo>
                    <a:pt x="20558" y="603774"/>
                  </a:lnTo>
                  <a:lnTo>
                    <a:pt x="31405" y="649646"/>
                  </a:lnTo>
                  <a:lnTo>
                    <a:pt x="44437" y="694435"/>
                  </a:lnTo>
                  <a:lnTo>
                    <a:pt x="44552" y="694833"/>
                  </a:lnTo>
                  <a:lnTo>
                    <a:pt x="59972" y="739339"/>
                  </a:lnTo>
                  <a:lnTo>
                    <a:pt x="77635" y="783170"/>
                  </a:lnTo>
                  <a:lnTo>
                    <a:pt x="100138" y="831587"/>
                  </a:lnTo>
                  <a:lnTo>
                    <a:pt x="125073" y="878247"/>
                  </a:lnTo>
                  <a:lnTo>
                    <a:pt x="152425" y="923153"/>
                  </a:lnTo>
                  <a:lnTo>
                    <a:pt x="182183" y="966309"/>
                  </a:lnTo>
                  <a:lnTo>
                    <a:pt x="214331" y="1007719"/>
                  </a:lnTo>
                  <a:lnTo>
                    <a:pt x="248858" y="1047387"/>
                  </a:lnTo>
                  <a:lnTo>
                    <a:pt x="285749" y="1085317"/>
                  </a:lnTo>
                  <a:lnTo>
                    <a:pt x="324993" y="1121511"/>
                  </a:lnTo>
                  <a:lnTo>
                    <a:pt x="364202" y="1154011"/>
                  </a:lnTo>
                  <a:lnTo>
                    <a:pt x="404739" y="1184126"/>
                  </a:lnTo>
                  <a:lnTo>
                    <a:pt x="446597" y="1211864"/>
                  </a:lnTo>
                  <a:lnTo>
                    <a:pt x="489769" y="1237232"/>
                  </a:lnTo>
                  <a:lnTo>
                    <a:pt x="534248" y="1260237"/>
                  </a:lnTo>
                  <a:lnTo>
                    <a:pt x="580028" y="1280886"/>
                  </a:lnTo>
                  <a:lnTo>
                    <a:pt x="627101" y="1299188"/>
                  </a:lnTo>
                  <a:lnTo>
                    <a:pt x="675462" y="1315148"/>
                  </a:lnTo>
                  <a:lnTo>
                    <a:pt x="717004" y="1326660"/>
                  </a:lnTo>
                  <a:lnTo>
                    <a:pt x="758961" y="1336227"/>
                  </a:lnTo>
                  <a:lnTo>
                    <a:pt x="801313" y="1343798"/>
                  </a:lnTo>
                  <a:lnTo>
                    <a:pt x="844042" y="1349324"/>
                  </a:lnTo>
                  <a:lnTo>
                    <a:pt x="916578" y="1354432"/>
                  </a:lnTo>
                  <a:lnTo>
                    <a:pt x="952944" y="1354974"/>
                  </a:lnTo>
                  <a:lnTo>
                    <a:pt x="989380" y="1354035"/>
                  </a:lnTo>
                  <a:lnTo>
                    <a:pt x="1056935" y="1348660"/>
                  </a:lnTo>
                  <a:lnTo>
                    <a:pt x="1123899" y="1338732"/>
                  </a:lnTo>
                  <a:lnTo>
                    <a:pt x="1168260" y="1329403"/>
                  </a:lnTo>
                  <a:lnTo>
                    <a:pt x="1212005" y="1317891"/>
                  </a:lnTo>
                  <a:lnTo>
                    <a:pt x="1255140" y="1304245"/>
                  </a:lnTo>
                  <a:lnTo>
                    <a:pt x="1297673" y="1288516"/>
                  </a:lnTo>
                  <a:lnTo>
                    <a:pt x="1345235" y="1268193"/>
                  </a:lnTo>
                  <a:lnTo>
                    <a:pt x="1391129" y="1245649"/>
                  </a:lnTo>
                  <a:lnTo>
                    <a:pt x="1435362" y="1220896"/>
                  </a:lnTo>
                  <a:lnTo>
                    <a:pt x="1477940" y="1193943"/>
                  </a:lnTo>
                  <a:lnTo>
                    <a:pt x="1518870" y="1164801"/>
                  </a:lnTo>
                  <a:lnTo>
                    <a:pt x="1558160" y="1133480"/>
                  </a:lnTo>
                  <a:lnTo>
                    <a:pt x="1595815" y="1099990"/>
                  </a:lnTo>
                  <a:lnTo>
                    <a:pt x="1631843" y="1064342"/>
                  </a:lnTo>
                  <a:lnTo>
                    <a:pt x="1666250" y="1026546"/>
                  </a:lnTo>
                  <a:lnTo>
                    <a:pt x="1699044" y="986612"/>
                  </a:lnTo>
                  <a:lnTo>
                    <a:pt x="1727403" y="948269"/>
                  </a:lnTo>
                  <a:lnTo>
                    <a:pt x="1753581" y="908768"/>
                  </a:lnTo>
                  <a:lnTo>
                    <a:pt x="1777598" y="868123"/>
                  </a:lnTo>
                  <a:lnTo>
                    <a:pt x="1799475" y="826351"/>
                  </a:lnTo>
                  <a:lnTo>
                    <a:pt x="1819232" y="783468"/>
                  </a:lnTo>
                  <a:lnTo>
                    <a:pt x="1836891" y="739491"/>
                  </a:lnTo>
                  <a:lnTo>
                    <a:pt x="1852472" y="694435"/>
                  </a:lnTo>
                  <a:lnTo>
                    <a:pt x="1865817" y="648504"/>
                  </a:lnTo>
                  <a:lnTo>
                    <a:pt x="1876706" y="602173"/>
                  </a:lnTo>
                  <a:lnTo>
                    <a:pt x="1885221" y="555456"/>
                  </a:lnTo>
                  <a:lnTo>
                    <a:pt x="1891442" y="508369"/>
                  </a:lnTo>
                  <a:lnTo>
                    <a:pt x="1895452" y="460927"/>
                  </a:lnTo>
                  <a:lnTo>
                    <a:pt x="1897202" y="416356"/>
                  </a:lnTo>
                  <a:lnTo>
                    <a:pt x="1897329" y="413143"/>
                  </a:lnTo>
                  <a:lnTo>
                    <a:pt x="1897422" y="408000"/>
                  </a:lnTo>
                  <a:lnTo>
                    <a:pt x="415645" y="408000"/>
                  </a:lnTo>
                  <a:lnTo>
                    <a:pt x="414011" y="406412"/>
                  </a:lnTo>
                  <a:close/>
                </a:path>
                <a:path w="1898014" h="1355089">
                  <a:moveTo>
                    <a:pt x="315404" y="761"/>
                  </a:moveTo>
                  <a:lnTo>
                    <a:pt x="197980" y="761"/>
                  </a:lnTo>
                  <a:lnTo>
                    <a:pt x="197874" y="72057"/>
                  </a:lnTo>
                  <a:lnTo>
                    <a:pt x="197804" y="143254"/>
                  </a:lnTo>
                  <a:lnTo>
                    <a:pt x="197713" y="232638"/>
                  </a:lnTo>
                  <a:lnTo>
                    <a:pt x="198206" y="234784"/>
                  </a:lnTo>
                  <a:lnTo>
                    <a:pt x="305777" y="234784"/>
                  </a:lnTo>
                  <a:lnTo>
                    <a:pt x="305854" y="406412"/>
                  </a:lnTo>
                  <a:lnTo>
                    <a:pt x="414011" y="406412"/>
                  </a:lnTo>
                  <a:lnTo>
                    <a:pt x="415645" y="408000"/>
                  </a:lnTo>
                  <a:lnTo>
                    <a:pt x="415605" y="148388"/>
                  </a:lnTo>
                  <a:lnTo>
                    <a:pt x="416764" y="144335"/>
                  </a:lnTo>
                  <a:lnTo>
                    <a:pt x="421003" y="143254"/>
                  </a:lnTo>
                  <a:lnTo>
                    <a:pt x="447154" y="143254"/>
                  </a:lnTo>
                  <a:lnTo>
                    <a:pt x="447217" y="1320"/>
                  </a:lnTo>
                  <a:lnTo>
                    <a:pt x="325462" y="1320"/>
                  </a:lnTo>
                  <a:lnTo>
                    <a:pt x="325054" y="1168"/>
                  </a:lnTo>
                  <a:lnTo>
                    <a:pt x="318350" y="1168"/>
                  </a:lnTo>
                  <a:lnTo>
                    <a:pt x="315404" y="761"/>
                  </a:lnTo>
                  <a:close/>
                </a:path>
                <a:path w="1898014" h="1355089">
                  <a:moveTo>
                    <a:pt x="1895414" y="406412"/>
                  </a:moveTo>
                  <a:lnTo>
                    <a:pt x="415645" y="406412"/>
                  </a:lnTo>
                  <a:lnTo>
                    <a:pt x="415645" y="408000"/>
                  </a:lnTo>
                  <a:lnTo>
                    <a:pt x="1897422" y="408000"/>
                  </a:lnTo>
                  <a:lnTo>
                    <a:pt x="1897443" y="406831"/>
                  </a:lnTo>
                  <a:lnTo>
                    <a:pt x="1895414" y="406412"/>
                  </a:lnTo>
                  <a:close/>
                </a:path>
                <a:path w="1898014" h="1355089">
                  <a:moveTo>
                    <a:pt x="447217" y="341"/>
                  </a:moveTo>
                  <a:lnTo>
                    <a:pt x="411900" y="341"/>
                  </a:lnTo>
                  <a:lnTo>
                    <a:pt x="331083" y="761"/>
                  </a:lnTo>
                  <a:lnTo>
                    <a:pt x="329145" y="761"/>
                  </a:lnTo>
                  <a:lnTo>
                    <a:pt x="325462" y="1320"/>
                  </a:lnTo>
                  <a:lnTo>
                    <a:pt x="447217" y="1320"/>
                  </a:lnTo>
                  <a:lnTo>
                    <a:pt x="447217" y="341"/>
                  </a:lnTo>
                  <a:close/>
                </a:path>
                <a:path w="1898014" h="1355089">
                  <a:moveTo>
                    <a:pt x="321919" y="0"/>
                  </a:moveTo>
                  <a:lnTo>
                    <a:pt x="318350" y="1168"/>
                  </a:lnTo>
                  <a:lnTo>
                    <a:pt x="325054" y="1168"/>
                  </a:lnTo>
                  <a:lnTo>
                    <a:pt x="32191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848268" y="1822344"/>
            <a:ext cx="1602740" cy="4660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4780" marR="5080" indent="-132715">
              <a:lnSpc>
                <a:spcPct val="122000"/>
              </a:lnSpc>
              <a:spcBef>
                <a:spcPts val="90"/>
              </a:spcBef>
            </a:pP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 spc="45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800" b="1" spc="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800" b="1" spc="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800" b="1" spc="-10">
                <a:solidFill>
                  <a:srgbClr val="FFFFFF"/>
                </a:solidFill>
                <a:latin typeface="Verdana"/>
                <a:cs typeface="Verdana"/>
              </a:rPr>
              <a:t>UNVIERSIDD</a:t>
            </a:r>
            <a:endParaRPr sz="800">
              <a:latin typeface="Verdana"/>
              <a:cs typeface="Verdana"/>
            </a:endParaRPr>
          </a:p>
          <a:p>
            <a:pPr marL="508634">
              <a:lnSpc>
                <a:spcPct val="100000"/>
              </a:lnSpc>
              <a:spcBef>
                <a:spcPts val="170"/>
              </a:spcBef>
            </a:pPr>
            <a:r>
              <a:rPr sz="80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2718236" y="55339"/>
            <a:ext cx="288671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>
                <a:solidFill>
                  <a:srgbClr val="FFFFFF"/>
                </a:solidFill>
                <a:latin typeface="Avenir"/>
                <a:cs typeface="Avenir"/>
              </a:rPr>
              <a:t>PROGRAMA </a:t>
            </a:r>
            <a:r>
              <a:rPr sz="1850" spc="-10">
                <a:solidFill>
                  <a:srgbClr val="FFFFFF"/>
                </a:solidFill>
                <a:latin typeface="Avenir"/>
                <a:cs typeface="Avenir"/>
              </a:rPr>
              <a:t>#CIUD2025</a:t>
            </a:r>
            <a:endParaRPr sz="1850">
              <a:latin typeface="Avenir"/>
              <a:cs typeface="Avenir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696829" y="2387475"/>
            <a:ext cx="2237105" cy="126957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Taller</a:t>
            </a:r>
            <a:r>
              <a:rPr sz="1600" b="1" spc="-7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sobre</a:t>
            </a:r>
            <a:r>
              <a:rPr sz="1600" b="1" spc="-7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desarrollo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capacidad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emprendedora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endParaRPr lang="en-U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INSERTA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3262007" y="2387475"/>
            <a:ext cx="3827823" cy="151580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Taller</a:t>
            </a:r>
            <a:r>
              <a:rPr sz="1600" b="1" spc="-7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práctico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/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Teórico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: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"Desarrollo de habilidades para la empleabilidad en personas con discapacidad intelectual a través de la actividad física"</a:t>
            </a:r>
            <a:endParaRPr lang="es-ES" sz="1600" b="1" spc="-65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"/>
              </a:rPr>
              <a:t>Coordinan: 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Alba Roldán y Raúl Reina</a:t>
            </a:r>
          </a:p>
        </p:txBody>
      </p:sp>
      <p:grpSp>
        <p:nvGrpSpPr>
          <p:cNvPr id="74" name="Grupo 73">
            <a:extLst>
              <a:ext uri="{FF2B5EF4-FFF2-40B4-BE49-F238E27FC236}">
                <a16:creationId xmlns:a16="http://schemas.microsoft.com/office/drawing/2014/main" id="{DDCAAAF7-A455-5383-CD0F-88861254F55F}"/>
              </a:ext>
            </a:extLst>
          </p:cNvPr>
          <p:cNvGrpSpPr/>
          <p:nvPr/>
        </p:nvGrpSpPr>
        <p:grpSpPr>
          <a:xfrm>
            <a:off x="6357742" y="2387475"/>
            <a:ext cx="4097853" cy="2314570"/>
            <a:chOff x="9451046" y="2387475"/>
            <a:chExt cx="4097853" cy="2314570"/>
          </a:xfrm>
        </p:grpSpPr>
        <p:sp>
          <p:nvSpPr>
            <p:cNvPr id="43" name="object 43"/>
            <p:cNvSpPr txBox="1"/>
            <p:nvPr/>
          </p:nvSpPr>
          <p:spPr>
            <a:xfrm>
              <a:off x="9451046" y="2387475"/>
              <a:ext cx="2473960" cy="26924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600" b="1" spc="-25" dirty="0">
                  <a:solidFill>
                    <a:srgbClr val="231F20"/>
                  </a:solidFill>
                  <a:latin typeface="Quicksand"/>
                  <a:cs typeface="Quicksand"/>
                </a:rPr>
                <a:t>Taller</a:t>
              </a:r>
              <a:r>
                <a:rPr sz="1600" b="1" spc="-8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práctico</a:t>
              </a:r>
              <a:r>
                <a:rPr sz="1600" b="1" spc="-7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sobre</a:t>
              </a:r>
              <a:r>
                <a:rPr sz="1600" b="1" spc="-8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spc="-25" dirty="0">
                  <a:solidFill>
                    <a:srgbClr val="231F20"/>
                  </a:solidFill>
                  <a:latin typeface="Quicksand"/>
                  <a:cs typeface="Quicksand"/>
                </a:rPr>
                <a:t>dua</a:t>
              </a:r>
              <a:endParaRPr sz="1600" dirty="0">
                <a:latin typeface="Quicksand"/>
                <a:cs typeface="Quicksand"/>
              </a:endParaRPr>
            </a:p>
          </p:txBody>
        </p:sp>
        <p:sp>
          <p:nvSpPr>
            <p:cNvPr id="44" name="object 44"/>
            <p:cNvSpPr txBox="1"/>
            <p:nvPr/>
          </p:nvSpPr>
          <p:spPr>
            <a:xfrm>
              <a:off x="9451046" y="2694916"/>
              <a:ext cx="3229610" cy="1256754"/>
            </a:xfrm>
            <a:prstGeom prst="rect">
              <a:avLst/>
            </a:prstGeom>
          </p:spPr>
          <p:txBody>
            <a:bodyPr vert="horz" wrap="square" lIns="0" tIns="12700" rIns="0" bIns="0" rtlCol="0" anchor="t">
              <a:spAutoFit/>
            </a:bodyPr>
            <a:lstStyle/>
            <a:p>
              <a:pPr marL="240665" indent="-227965">
                <a:spcBef>
                  <a:spcPts val="100"/>
                </a:spcBef>
                <a:buChar char="•"/>
                <a:tabLst>
                  <a:tab pos="240665" algn="l"/>
                </a:tabLst>
              </a:pPr>
              <a:r>
                <a:rPr lang="es-ES" sz="1600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José Manuel Sánchez-Serrano </a:t>
              </a:r>
              <a:r>
                <a:rPr sz="1600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Grupo</a:t>
              </a:r>
              <a:r>
                <a:rPr sz="1600" spc="-50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 </a:t>
              </a:r>
              <a:r>
                <a:rPr sz="1600" dirty="0" err="1">
                  <a:solidFill>
                    <a:srgbClr val="231F20"/>
                  </a:solidFill>
                  <a:latin typeface="Quicksand Medium"/>
                  <a:cs typeface="Quicksand Medium"/>
                </a:rPr>
                <a:t>investigación</a:t>
              </a:r>
              <a:r>
                <a:rPr sz="1600" spc="-50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 </a:t>
              </a:r>
              <a:r>
                <a:rPr lang="en-US" sz="1600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DUA </a:t>
              </a:r>
              <a:r>
                <a:rPr lang="en-US" sz="1600" spc="-25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Universidad Complutense Madrid</a:t>
              </a:r>
              <a:endParaRPr sz="1600" dirty="0">
                <a:latin typeface="Quicksand Medium"/>
                <a:cs typeface="Quicksand Medium"/>
              </a:endParaRPr>
            </a:p>
            <a:p>
              <a:pPr marL="240665" indent="-227965">
                <a:buChar char="•"/>
                <a:tabLst>
                  <a:tab pos="240665" algn="l"/>
                </a:tabLst>
              </a:pPr>
              <a:r>
                <a:rPr lang="es-ES" sz="1600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Teresa González Ramírez</a:t>
              </a:r>
            </a:p>
            <a:p>
              <a:pPr marL="12700">
                <a:tabLst>
                  <a:tab pos="240665" algn="l"/>
                </a:tabLst>
              </a:pPr>
              <a:r>
                <a:rPr lang="es-ES" sz="1600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     Grupo de DUA U Sevilla</a:t>
              </a:r>
              <a:endParaRPr sz="1600" spc="-20" dirty="0">
                <a:solidFill>
                  <a:srgbClr val="231F20"/>
                </a:solidFill>
                <a:latin typeface="Quicksand Medium"/>
                <a:cs typeface="Quicksand Medium"/>
              </a:endParaRPr>
            </a:p>
          </p:txBody>
        </p:sp>
        <p:sp>
          <p:nvSpPr>
            <p:cNvPr id="45" name="object 45"/>
            <p:cNvSpPr txBox="1"/>
            <p:nvPr/>
          </p:nvSpPr>
          <p:spPr>
            <a:xfrm>
              <a:off x="9512204" y="4061965"/>
              <a:ext cx="4036695" cy="640080"/>
            </a:xfrm>
            <a:prstGeom prst="rect">
              <a:avLst/>
            </a:prstGeom>
          </p:spPr>
          <p:txBody>
            <a:bodyPr vert="horz" wrap="square" lIns="0" tIns="76200" rIns="0" bIns="0" rtlCol="0" anchor="t">
              <a:spAutoFit/>
            </a:bodyPr>
            <a:lstStyle/>
            <a:p>
              <a:pPr marL="12700">
                <a:spcBef>
                  <a:spcPts val="600"/>
                </a:spcBef>
              </a:pPr>
              <a:r>
                <a:rPr lang="es-ES" sz="1600" dirty="0">
                  <a:solidFill>
                    <a:srgbClr val="231F20"/>
                  </a:solidFill>
                  <a:latin typeface="Quicksand"/>
                  <a:cs typeface="Quicksand"/>
                </a:rPr>
                <a:t>Coordina</a:t>
              </a:r>
              <a:r>
                <a:rPr sz="1600" dirty="0">
                  <a:solidFill>
                    <a:srgbClr val="231F20"/>
                  </a:solidFill>
                  <a:latin typeface="Quicksand"/>
                  <a:cs typeface="Quicksand"/>
                </a:rPr>
                <a:t>:</a:t>
              </a:r>
              <a:r>
                <a:rPr sz="1600" spc="-4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lang="es-ES" sz="1600" b="1" dirty="0">
                  <a:solidFill>
                    <a:srgbClr val="231F20"/>
                  </a:solidFill>
                  <a:latin typeface="Quicksand Medium"/>
                  <a:cs typeface="Quicksand"/>
                </a:rPr>
                <a:t>Antonio </a:t>
              </a:r>
              <a:r>
                <a:rPr lang="es-ES" sz="1600" b="1" dirty="0" err="1">
                  <a:solidFill>
                    <a:srgbClr val="231F20"/>
                  </a:solidFill>
                  <a:latin typeface="Quicksand Medium"/>
                  <a:cs typeface="Quicksand"/>
                </a:rPr>
                <a:t>Miñan</a:t>
              </a:r>
              <a:endParaRPr sz="1600" b="1" dirty="0">
                <a:latin typeface="Quicksand Medium"/>
                <a:cs typeface="Quicksand Medium"/>
              </a:endParaRPr>
            </a:p>
            <a:p>
              <a:pPr marL="12700">
                <a:lnSpc>
                  <a:spcPct val="100000"/>
                </a:lnSpc>
                <a:spcBef>
                  <a:spcPts val="495"/>
                </a:spcBef>
              </a:pPr>
              <a:endParaRPr lang="es-ES" sz="1600" dirty="0">
                <a:solidFill>
                  <a:srgbClr val="231F20"/>
                </a:solidFill>
                <a:latin typeface="Quicksand Medium"/>
                <a:cs typeface="Quicksand Medium"/>
              </a:endParaRPr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9584462" y="2387475"/>
            <a:ext cx="3238582" cy="124393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262255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Taller</a:t>
            </a:r>
            <a:r>
              <a:rPr sz="1600" b="1" spc="-8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práctico</a:t>
            </a:r>
            <a:r>
              <a:rPr sz="1600" b="1" spc="-8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0" dirty="0" err="1">
                <a:solidFill>
                  <a:srgbClr val="231F20"/>
                </a:solidFill>
                <a:latin typeface="Quicksand"/>
                <a:cs typeface="Quicksand"/>
              </a:rPr>
              <a:t>sobre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tecnología</a:t>
            </a:r>
            <a:endParaRPr sz="1600" dirty="0"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materiales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accesibles</a:t>
            </a: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</a:pPr>
            <a:endParaRPr sz="1600" dirty="0">
              <a:latin typeface="Quicksand"/>
              <a:cs typeface="Quicksand"/>
            </a:endParaRPr>
          </a:p>
          <a:p>
            <a:r>
              <a:rPr lang="es-ES" sz="1600" dirty="0">
                <a:latin typeface="Quicksand Medium"/>
              </a:rPr>
              <a:t>Coordinan</a:t>
            </a:r>
            <a:r>
              <a:rPr lang="es-ES" sz="1600" b="1" dirty="0">
                <a:latin typeface="Quicksand Medium"/>
              </a:rPr>
              <a:t>: Ana </a:t>
            </a:r>
            <a:r>
              <a:rPr lang="es-ES" sz="1600" b="1" dirty="0" err="1">
                <a:latin typeface="Quicksand Medium"/>
              </a:rPr>
              <a:t>Rebolo</a:t>
            </a:r>
            <a:r>
              <a:rPr lang="es-ES" sz="1600" b="1" dirty="0">
                <a:latin typeface="Quicksand Medium"/>
              </a:rPr>
              <a:t> </a:t>
            </a:r>
            <a:r>
              <a:rPr lang="es-ES" sz="1600" b="1" dirty="0" err="1">
                <a:latin typeface="Quicksand Medium"/>
              </a:rPr>
              <a:t>Maderuelo</a:t>
            </a:r>
            <a:r>
              <a:rPr lang="es-ES" sz="1600" b="1" dirty="0">
                <a:latin typeface="Quicksand Medium"/>
              </a:rPr>
              <a:t> y Lourdes González Perea</a:t>
            </a:r>
          </a:p>
        </p:txBody>
      </p:sp>
      <p:sp>
        <p:nvSpPr>
          <p:cNvPr id="49" name="object 49"/>
          <p:cNvSpPr/>
          <p:nvPr/>
        </p:nvSpPr>
        <p:spPr>
          <a:xfrm>
            <a:off x="6296276" y="1177028"/>
            <a:ext cx="1416685" cy="330200"/>
          </a:xfrm>
          <a:custGeom>
            <a:avLst/>
            <a:gdLst/>
            <a:ahLst/>
            <a:cxnLst/>
            <a:rect l="l" t="t" r="r" b="b"/>
            <a:pathLst>
              <a:path w="1416684" h="330200">
                <a:moveTo>
                  <a:pt x="1251419" y="0"/>
                </a:moveTo>
                <a:lnTo>
                  <a:pt x="0" y="0"/>
                </a:lnTo>
                <a:lnTo>
                  <a:pt x="0" y="329742"/>
                </a:lnTo>
                <a:lnTo>
                  <a:pt x="1251419" y="329742"/>
                </a:lnTo>
                <a:lnTo>
                  <a:pt x="1295250" y="323853"/>
                </a:lnTo>
                <a:lnTo>
                  <a:pt x="1334635" y="307233"/>
                </a:lnTo>
                <a:lnTo>
                  <a:pt x="1368002" y="281454"/>
                </a:lnTo>
                <a:lnTo>
                  <a:pt x="1393782" y="248086"/>
                </a:lnTo>
                <a:lnTo>
                  <a:pt x="1410402" y="208701"/>
                </a:lnTo>
                <a:lnTo>
                  <a:pt x="1416291" y="164871"/>
                </a:lnTo>
                <a:lnTo>
                  <a:pt x="1410402" y="121040"/>
                </a:lnTo>
                <a:lnTo>
                  <a:pt x="1393782" y="81656"/>
                </a:lnTo>
                <a:lnTo>
                  <a:pt x="1368002" y="48288"/>
                </a:lnTo>
                <a:lnTo>
                  <a:pt x="1334635" y="22509"/>
                </a:lnTo>
                <a:lnTo>
                  <a:pt x="1295250" y="5889"/>
                </a:lnTo>
                <a:lnTo>
                  <a:pt x="1251419" y="0"/>
                </a:lnTo>
                <a:close/>
              </a:path>
            </a:pathLst>
          </a:custGeom>
          <a:solidFill>
            <a:srgbClr val="2D7B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544610" y="1177028"/>
            <a:ext cx="1774189" cy="330200"/>
          </a:xfrm>
          <a:custGeom>
            <a:avLst/>
            <a:gdLst/>
            <a:ahLst/>
            <a:cxnLst/>
            <a:rect l="l" t="t" r="r" b="b"/>
            <a:pathLst>
              <a:path w="1774189" h="330200">
                <a:moveTo>
                  <a:pt x="1609064" y="0"/>
                </a:moveTo>
                <a:lnTo>
                  <a:pt x="0" y="0"/>
                </a:lnTo>
                <a:lnTo>
                  <a:pt x="0" y="329742"/>
                </a:lnTo>
                <a:lnTo>
                  <a:pt x="1609064" y="329742"/>
                </a:lnTo>
                <a:lnTo>
                  <a:pt x="1652895" y="323853"/>
                </a:lnTo>
                <a:lnTo>
                  <a:pt x="1692279" y="307233"/>
                </a:lnTo>
                <a:lnTo>
                  <a:pt x="1725647" y="281454"/>
                </a:lnTo>
                <a:lnTo>
                  <a:pt x="1751426" y="248086"/>
                </a:lnTo>
                <a:lnTo>
                  <a:pt x="1768046" y="208701"/>
                </a:lnTo>
                <a:lnTo>
                  <a:pt x="1773935" y="164871"/>
                </a:lnTo>
                <a:lnTo>
                  <a:pt x="1768046" y="121040"/>
                </a:lnTo>
                <a:lnTo>
                  <a:pt x="1751426" y="81656"/>
                </a:lnTo>
                <a:lnTo>
                  <a:pt x="1725647" y="48288"/>
                </a:lnTo>
                <a:lnTo>
                  <a:pt x="1692279" y="22509"/>
                </a:lnTo>
                <a:lnTo>
                  <a:pt x="1652895" y="5889"/>
                </a:lnTo>
                <a:lnTo>
                  <a:pt x="1609064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3695779" y="1185688"/>
            <a:ext cx="98551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</a:t>
            </a:r>
            <a:r>
              <a:rPr lang="es-ES" sz="1800" b="1" dirty="0">
                <a:solidFill>
                  <a:srgbClr val="FFFFFF"/>
                </a:solidFill>
                <a:latin typeface="Quicksand"/>
                <a:cs typeface="Quicksand"/>
              </a:rPr>
              <a:t>a</a:t>
            </a:r>
            <a:r>
              <a:rPr sz="1800" b="1" spc="-5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Quicksand"/>
                <a:cs typeface="Quicksand"/>
              </a:rPr>
              <a:t>G3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446814" y="1185688"/>
            <a:ext cx="8616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Sala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Quicksand"/>
                <a:cs typeface="Quicksand"/>
              </a:rPr>
              <a:t>112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13020351" y="1208058"/>
            <a:ext cx="2181225" cy="330200"/>
          </a:xfrm>
          <a:custGeom>
            <a:avLst/>
            <a:gdLst/>
            <a:ahLst/>
            <a:cxnLst/>
            <a:rect l="l" t="t" r="r" b="b"/>
            <a:pathLst>
              <a:path w="2181225" h="330200">
                <a:moveTo>
                  <a:pt x="2016175" y="0"/>
                </a:moveTo>
                <a:lnTo>
                  <a:pt x="0" y="0"/>
                </a:lnTo>
                <a:lnTo>
                  <a:pt x="0" y="329742"/>
                </a:lnTo>
                <a:lnTo>
                  <a:pt x="2016175" y="329742"/>
                </a:lnTo>
                <a:lnTo>
                  <a:pt x="2060006" y="323853"/>
                </a:lnTo>
                <a:lnTo>
                  <a:pt x="2099390" y="307233"/>
                </a:lnTo>
                <a:lnTo>
                  <a:pt x="2132758" y="281454"/>
                </a:lnTo>
                <a:lnTo>
                  <a:pt x="2158538" y="248086"/>
                </a:lnTo>
                <a:lnTo>
                  <a:pt x="2175158" y="208701"/>
                </a:lnTo>
                <a:lnTo>
                  <a:pt x="2181047" y="164871"/>
                </a:lnTo>
                <a:lnTo>
                  <a:pt x="2175158" y="121040"/>
                </a:lnTo>
                <a:lnTo>
                  <a:pt x="2158538" y="81656"/>
                </a:lnTo>
                <a:lnTo>
                  <a:pt x="2132758" y="48288"/>
                </a:lnTo>
                <a:lnTo>
                  <a:pt x="2099390" y="22509"/>
                </a:lnTo>
                <a:lnTo>
                  <a:pt x="2060006" y="5889"/>
                </a:lnTo>
                <a:lnTo>
                  <a:pt x="2016175" y="0"/>
                </a:lnTo>
                <a:close/>
              </a:path>
            </a:pathLst>
          </a:custGeom>
          <a:solidFill>
            <a:srgbClr val="30944A"/>
          </a:solidFill>
        </p:spPr>
        <p:txBody>
          <a:bodyPr wrap="square" lIns="0" tIns="0" rIns="0" bIns="0" rtlCol="0"/>
          <a:lstStyle/>
          <a:p>
            <a:endParaRPr>
              <a:solidFill>
                <a:schemeClr val="bg1"/>
              </a:solidFill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3137281" y="1185688"/>
            <a:ext cx="18224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chemeClr val="bg1"/>
                </a:solidFill>
                <a:latin typeface="Quicksand"/>
                <a:cs typeface="Quicksand"/>
              </a:rPr>
              <a:t>Salón</a:t>
            </a:r>
            <a:r>
              <a:rPr sz="1800" b="1" spc="-40" dirty="0">
                <a:solidFill>
                  <a:schemeClr val="bg1"/>
                </a:solidFill>
                <a:latin typeface="Quicksand"/>
                <a:cs typeface="Quicksand"/>
              </a:rPr>
              <a:t> </a:t>
            </a:r>
            <a:r>
              <a:rPr sz="1800" b="1" dirty="0">
                <a:solidFill>
                  <a:schemeClr val="bg1"/>
                </a:solidFill>
                <a:latin typeface="Quicksand"/>
                <a:cs typeface="Quicksand"/>
              </a:rPr>
              <a:t>de</a:t>
            </a:r>
            <a:r>
              <a:rPr sz="1800" b="1" spc="-35" dirty="0">
                <a:solidFill>
                  <a:schemeClr val="bg1"/>
                </a:solidFill>
                <a:latin typeface="Quicksand"/>
                <a:cs typeface="Quicksand"/>
              </a:rPr>
              <a:t> </a:t>
            </a:r>
            <a:r>
              <a:rPr sz="1800" b="1" spc="-10" dirty="0" err="1">
                <a:solidFill>
                  <a:schemeClr val="bg1"/>
                </a:solidFill>
                <a:latin typeface="Quicksand"/>
                <a:cs typeface="Quicksand"/>
              </a:rPr>
              <a:t>grados</a:t>
            </a:r>
            <a:endParaRPr sz="1800" dirty="0">
              <a:solidFill>
                <a:schemeClr val="bg1"/>
              </a:solidFill>
              <a:latin typeface="Quicksand"/>
              <a:cs typeface="Quicksand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3545662" y="242313"/>
            <a:ext cx="13447394" cy="4427832"/>
            <a:chOff x="3545662" y="242313"/>
            <a:chExt cx="13447394" cy="4427832"/>
          </a:xfrm>
        </p:grpSpPr>
        <p:sp>
          <p:nvSpPr>
            <p:cNvPr id="57" name="object 57"/>
            <p:cNvSpPr/>
            <p:nvPr/>
          </p:nvSpPr>
          <p:spPr>
            <a:xfrm>
              <a:off x="3545665" y="273399"/>
              <a:ext cx="0" cy="4387850"/>
            </a:xfrm>
            <a:custGeom>
              <a:avLst/>
              <a:gdLst/>
              <a:ahLst/>
              <a:cxnLst/>
              <a:rect l="l" t="t" r="r" b="b"/>
              <a:pathLst>
                <a:path h="4387850">
                  <a:moveTo>
                    <a:pt x="0" y="0"/>
                  </a:moveTo>
                  <a:lnTo>
                    <a:pt x="0" y="4387265"/>
                  </a:lnTo>
                </a:path>
              </a:pathLst>
            </a:custGeom>
            <a:ln w="10058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9416528" y="242313"/>
              <a:ext cx="0" cy="4422140"/>
            </a:xfrm>
            <a:custGeom>
              <a:avLst/>
              <a:gdLst/>
              <a:ahLst/>
              <a:cxnLst/>
              <a:rect l="l" t="t" r="r" b="b"/>
              <a:pathLst>
                <a:path h="4422140">
                  <a:moveTo>
                    <a:pt x="0" y="1904545"/>
                  </a:moveTo>
                  <a:lnTo>
                    <a:pt x="0" y="4421555"/>
                  </a:lnTo>
                </a:path>
                <a:path h="4422140">
                  <a:moveTo>
                    <a:pt x="0" y="0"/>
                  </a:moveTo>
                  <a:lnTo>
                    <a:pt x="0" y="1584225"/>
                  </a:lnTo>
                </a:path>
              </a:pathLst>
            </a:custGeom>
            <a:ln w="9829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6289067" y="242313"/>
              <a:ext cx="0" cy="4422140"/>
            </a:xfrm>
            <a:custGeom>
              <a:avLst/>
              <a:gdLst/>
              <a:ahLst/>
              <a:cxnLst/>
              <a:rect l="l" t="t" r="r" b="b"/>
              <a:pathLst>
                <a:path h="4422140">
                  <a:moveTo>
                    <a:pt x="0" y="1904545"/>
                  </a:moveTo>
                  <a:lnTo>
                    <a:pt x="0" y="4421555"/>
                  </a:lnTo>
                </a:path>
                <a:path h="4422140">
                  <a:moveTo>
                    <a:pt x="0" y="0"/>
                  </a:moveTo>
                  <a:lnTo>
                    <a:pt x="0" y="1584225"/>
                  </a:lnTo>
                </a:path>
              </a:pathLst>
            </a:custGeom>
            <a:ln w="9829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13020351" y="242313"/>
              <a:ext cx="857198" cy="4422140"/>
            </a:xfrm>
            <a:custGeom>
              <a:avLst/>
              <a:gdLst/>
              <a:ahLst/>
              <a:cxnLst/>
              <a:rect l="l" t="t" r="r" b="b"/>
              <a:pathLst>
                <a:path h="4422140">
                  <a:moveTo>
                    <a:pt x="0" y="1904545"/>
                  </a:moveTo>
                  <a:lnTo>
                    <a:pt x="0" y="4421555"/>
                  </a:lnTo>
                </a:path>
                <a:path h="4422140">
                  <a:moveTo>
                    <a:pt x="0" y="0"/>
                  </a:moveTo>
                  <a:lnTo>
                    <a:pt x="0" y="1584225"/>
                  </a:lnTo>
                </a:path>
              </a:pathLst>
            </a:custGeom>
            <a:ln w="9829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3545662" y="1826539"/>
              <a:ext cx="13447394" cy="320675"/>
            </a:xfrm>
            <a:custGeom>
              <a:avLst/>
              <a:gdLst/>
              <a:ahLst/>
              <a:cxnLst/>
              <a:rect l="l" t="t" r="r" b="b"/>
              <a:pathLst>
                <a:path w="13447394" h="320675">
                  <a:moveTo>
                    <a:pt x="13446937" y="320319"/>
                  </a:moveTo>
                  <a:lnTo>
                    <a:pt x="0" y="320319"/>
                  </a:lnTo>
                  <a:lnTo>
                    <a:pt x="0" y="0"/>
                  </a:lnTo>
                  <a:lnTo>
                    <a:pt x="13446937" y="0"/>
                  </a:lnTo>
                </a:path>
              </a:pathLst>
            </a:custGeom>
            <a:ln w="135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3545662" y="4657445"/>
              <a:ext cx="13447394" cy="12700"/>
            </a:xfrm>
            <a:custGeom>
              <a:avLst/>
              <a:gdLst/>
              <a:ahLst/>
              <a:cxnLst/>
              <a:rect l="l" t="t" r="r" b="b"/>
              <a:pathLst>
                <a:path w="13447394" h="12700">
                  <a:moveTo>
                    <a:pt x="13446937" y="0"/>
                  </a:moveTo>
                  <a:lnTo>
                    <a:pt x="0" y="0"/>
                  </a:lnTo>
                  <a:lnTo>
                    <a:pt x="0" y="12357"/>
                  </a:lnTo>
                  <a:lnTo>
                    <a:pt x="13446937" y="12357"/>
                  </a:lnTo>
                  <a:lnTo>
                    <a:pt x="1344693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545662" y="4657445"/>
              <a:ext cx="13447394" cy="12700"/>
            </a:xfrm>
            <a:custGeom>
              <a:avLst/>
              <a:gdLst/>
              <a:ahLst/>
              <a:cxnLst/>
              <a:rect l="l" t="t" r="r" b="b"/>
              <a:pathLst>
                <a:path w="13447394" h="12700">
                  <a:moveTo>
                    <a:pt x="13446937" y="12357"/>
                  </a:moveTo>
                  <a:lnTo>
                    <a:pt x="0" y="12357"/>
                  </a:lnTo>
                  <a:lnTo>
                    <a:pt x="0" y="0"/>
                  </a:lnTo>
                  <a:lnTo>
                    <a:pt x="13446937" y="0"/>
                  </a:lnTo>
                </a:path>
              </a:pathLst>
            </a:custGeom>
            <a:ln w="317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4" name="object 64"/>
          <p:cNvSpPr txBox="1"/>
          <p:nvPr/>
        </p:nvSpPr>
        <p:spPr>
          <a:xfrm>
            <a:off x="8422580" y="1822458"/>
            <a:ext cx="307911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spc="-40" dirty="0">
                <a:solidFill>
                  <a:srgbClr val="231F20"/>
                </a:solidFill>
                <a:latin typeface="Quicksand"/>
                <a:cs typeface="Quicksand"/>
              </a:rPr>
              <a:t>15:00h</a:t>
            </a:r>
            <a:r>
              <a:rPr sz="1900" b="1" spc="-7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 dirty="0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16:00h</a:t>
            </a:r>
            <a:r>
              <a:rPr sz="19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dirty="0">
                <a:solidFill>
                  <a:srgbClr val="231F20"/>
                </a:solidFill>
                <a:latin typeface="Quicksand"/>
                <a:cs typeface="Quicksand"/>
              </a:rPr>
              <a:t>-</a:t>
            </a:r>
            <a:r>
              <a:rPr sz="19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70" dirty="0">
                <a:solidFill>
                  <a:srgbClr val="CA2E3B"/>
                </a:solidFill>
                <a:latin typeface="Quicksand"/>
                <a:cs typeface="Quicksand"/>
              </a:rPr>
              <a:t>TALLERES</a:t>
            </a:r>
            <a:endParaRPr sz="1900" dirty="0">
              <a:latin typeface="Quicksand"/>
              <a:cs typeface="Quicksand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93846" y="4914454"/>
            <a:ext cx="197103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JUEVES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20</a:t>
            </a:r>
            <a:endParaRPr sz="3000">
              <a:latin typeface="Quicksand"/>
              <a:cs typeface="Quicksand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802060" y="5378217"/>
            <a:ext cx="3676016" cy="31444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83515">
              <a:lnSpc>
                <a:spcPct val="100000"/>
              </a:lnSpc>
              <a:spcBef>
                <a:spcPts val="1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GT3: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Normativas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,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políticas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públicas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educación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0070C0"/>
                </a:solidFill>
                <a:latin typeface="Quicksand"/>
                <a:cs typeface="Quicksand"/>
              </a:rPr>
              <a:t>(Salón</a:t>
            </a:r>
            <a:r>
              <a:rPr sz="1600" b="1" spc="-5" dirty="0">
                <a:solidFill>
                  <a:srgbClr val="0070C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0070C0"/>
                </a:solidFill>
                <a:latin typeface="Quicksand"/>
                <a:cs typeface="Quicksand"/>
              </a:rPr>
              <a:t>de</a:t>
            </a:r>
            <a:r>
              <a:rPr sz="1600" b="1" spc="-5" dirty="0">
                <a:solidFill>
                  <a:srgbClr val="0070C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0070C0"/>
                </a:solidFill>
                <a:latin typeface="Quicksand"/>
                <a:cs typeface="Quicksand"/>
              </a:rPr>
              <a:t>Grados)</a:t>
            </a:r>
            <a:endParaRPr lang="es-ES" sz="1600" b="1" spc="-10" dirty="0">
              <a:solidFill>
                <a:srgbClr val="0070C0"/>
              </a:solidFill>
              <a:latin typeface="Quicksand"/>
              <a:cs typeface="Quicksand"/>
            </a:endParaRPr>
          </a:p>
          <a:p>
            <a:pPr marL="298450" marR="183515" indent="-285750">
              <a:lnSpc>
                <a:spcPct val="100000"/>
              </a:lnSpc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M Antonia Casanova</a:t>
            </a:r>
          </a:p>
          <a:p>
            <a:pPr marL="298450" marR="18351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Antonio Luis Martínez </a:t>
            </a:r>
            <a:r>
              <a:rPr lang="es-ES" sz="1600" spc="-2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Pujalte</a:t>
            </a:r>
            <a:endParaRPr sz="1600" spc="-25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</a:endParaRPr>
          </a:p>
          <a:p>
            <a:pPr marL="12700" marR="5080">
              <a:lnSpc>
                <a:spcPct val="100000"/>
              </a:lnSpc>
              <a:spcBef>
                <a:spcPts val="1095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GT4:</a:t>
            </a:r>
            <a:r>
              <a:rPr sz="16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Empleo,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emprendimiento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nuevas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oportunidades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profesionales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1979BF"/>
                </a:solidFill>
                <a:latin typeface="Quicksand"/>
                <a:cs typeface="Quicksand"/>
              </a:rPr>
              <a:t>(Sala</a:t>
            </a:r>
            <a:r>
              <a:rPr sz="1600" b="1" spc="-30" dirty="0">
                <a:solidFill>
                  <a:srgbClr val="1979BF"/>
                </a:solidFill>
                <a:latin typeface="Quicksand"/>
                <a:cs typeface="Quicksand"/>
              </a:rPr>
              <a:t> </a:t>
            </a:r>
            <a:r>
              <a:rPr sz="1600" b="1" spc="-20" dirty="0">
                <a:solidFill>
                  <a:srgbClr val="1979BF"/>
                </a:solidFill>
                <a:latin typeface="Quicksand"/>
                <a:cs typeface="Quicksand"/>
              </a:rPr>
              <a:t>BIM)</a:t>
            </a:r>
            <a:endParaRPr sz="1600" dirty="0">
              <a:latin typeface="Quicksand"/>
              <a:cs typeface="Quicksand"/>
            </a:endParaRPr>
          </a:p>
          <a:p>
            <a:pPr marL="12700" marR="453390">
              <a:lnSpc>
                <a:spcPct val="100000"/>
              </a:lnSpc>
              <a:spcBef>
                <a:spcPts val="1105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GT5: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0" dirty="0" err="1">
                <a:solidFill>
                  <a:srgbClr val="231F20"/>
                </a:solidFill>
                <a:latin typeface="Quicksand"/>
                <a:cs typeface="Quicksand"/>
              </a:rPr>
              <a:t>Tecnologías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aplicadas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a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la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educación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inclusiva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: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instrumentos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experiencias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1979BF"/>
                </a:solidFill>
                <a:latin typeface="Quicksand"/>
                <a:cs typeface="Quicksand"/>
              </a:rPr>
              <a:t>(Sala</a:t>
            </a:r>
            <a:r>
              <a:rPr sz="1600" b="1" spc="-25" dirty="0">
                <a:solidFill>
                  <a:srgbClr val="1979BF"/>
                </a:solidFill>
                <a:latin typeface="Quicksand"/>
                <a:cs typeface="Quicksand"/>
              </a:rPr>
              <a:t> </a:t>
            </a:r>
            <a:r>
              <a:rPr sz="1600" b="1" spc="-20" dirty="0">
                <a:solidFill>
                  <a:srgbClr val="1979BF"/>
                </a:solidFill>
                <a:latin typeface="Quicksand"/>
                <a:cs typeface="Quicksand"/>
              </a:rPr>
              <a:t>112)</a:t>
            </a:r>
            <a:endParaRPr lang="es-ES" sz="1600" b="1" spc="-20" dirty="0">
              <a:solidFill>
                <a:srgbClr val="1979BF"/>
              </a:solidFill>
              <a:latin typeface="Quicksand"/>
              <a:cs typeface="Quicksand"/>
            </a:endParaRPr>
          </a:p>
          <a:p>
            <a:pPr marL="298450" marR="45339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Elena Casero</a:t>
            </a:r>
          </a:p>
          <a:p>
            <a:pPr marL="298450" marR="45339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Daniel Guasch</a:t>
            </a:r>
            <a:endParaRPr sz="1600" spc="-25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12071088" y="5155754"/>
            <a:ext cx="3621404" cy="252376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GT6:</a:t>
            </a:r>
            <a:r>
              <a:rPr kumimoji="0" lang="es-ES" sz="1600" b="1" i="0" u="none" strike="noStrike" kern="0" cap="none" spc="-5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 </a:t>
            </a: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Prácticas</a:t>
            </a:r>
            <a:r>
              <a:rPr kumimoji="0" lang="es-ES" sz="1600" b="1" i="0" u="none" strike="noStrike" kern="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 </a:t>
            </a: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inclusivas</a:t>
            </a:r>
            <a:r>
              <a:rPr kumimoji="0" lang="es-ES" sz="1600" b="1" i="0" u="none" strike="noStrike" kern="0" cap="none" spc="-3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 </a:t>
            </a:r>
            <a:r>
              <a:rPr kumimoji="0" lang="es-ES" sz="1600" b="1" i="0" u="none" strike="noStrike" kern="0" cap="none" spc="-25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Quicksand"/>
                <a:cs typeface="Quicksand"/>
              </a:rPr>
              <a:t>del</a:t>
            </a:r>
            <a:endParaRPr kumimoji="0" lang="es-ES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e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studiantado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con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discapacidad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intelectual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del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neurodesarrollo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1979BF"/>
                </a:solidFill>
                <a:latin typeface="Quicksand"/>
                <a:cs typeface="Quicksand"/>
              </a:rPr>
              <a:t>(Sala </a:t>
            </a:r>
            <a:r>
              <a:rPr sz="1600" b="1" spc="-20" dirty="0">
                <a:solidFill>
                  <a:srgbClr val="1979BF"/>
                </a:solidFill>
                <a:latin typeface="Quicksand"/>
                <a:cs typeface="Quicksand"/>
              </a:rPr>
              <a:t>ODS)</a:t>
            </a:r>
            <a:endParaRPr lang="es-ES" sz="1600" b="1" spc="-20" dirty="0">
              <a:solidFill>
                <a:srgbClr val="1979BF"/>
              </a:solidFill>
              <a:latin typeface="Quicksand"/>
              <a:cs typeface="Quicksand"/>
            </a:endParaRPr>
          </a:p>
          <a:p>
            <a:pPr marL="298450" marR="453390" indent="-285750">
              <a:spcBef>
                <a:spcPts val="1105"/>
              </a:spcBef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Rosa Díaz</a:t>
            </a:r>
          </a:p>
          <a:p>
            <a:pPr marL="355600" marR="453390" indent="-342900"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Eva Sotomayor</a:t>
            </a:r>
            <a:endParaRPr sz="1600" spc="-25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</a:endParaRPr>
          </a:p>
          <a:p>
            <a:pPr marL="12700" marR="80645">
              <a:lnSpc>
                <a:spcPct val="100000"/>
              </a:lnSpc>
              <a:spcBef>
                <a:spcPts val="1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GT7: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Redes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grupos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investigación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que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trabajan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por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0070C0"/>
                </a:solidFill>
                <a:latin typeface="Quicksand"/>
                <a:cs typeface="Quicksand"/>
              </a:rPr>
              <a:t>(Sala 202)</a:t>
            </a:r>
          </a:p>
          <a:p>
            <a:pPr marL="298450" marR="8064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David González</a:t>
            </a:r>
          </a:p>
          <a:p>
            <a:pPr marL="298450" marR="80645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1600" spc="-25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Dolors </a:t>
            </a:r>
            <a:r>
              <a:rPr lang="es-ES" sz="1600" spc="-25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</a:rPr>
              <a:t>forteza</a:t>
            </a:r>
            <a:endParaRPr sz="1600" spc="-25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2071088" y="7767050"/>
            <a:ext cx="4000799" cy="120802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900" b="1" spc="-35" dirty="0">
                <a:solidFill>
                  <a:srgbClr val="231F20"/>
                </a:solidFill>
                <a:latin typeface="Quicksand"/>
                <a:cs typeface="Quicksand"/>
              </a:rPr>
              <a:t>19:00h.</a:t>
            </a:r>
            <a:r>
              <a:rPr sz="1900" b="1" spc="-9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75" dirty="0">
                <a:solidFill>
                  <a:srgbClr val="CA2E3B"/>
                </a:solidFill>
                <a:latin typeface="Quicksand"/>
                <a:cs typeface="Quicksand"/>
              </a:rPr>
              <a:t>VISITA</a:t>
            </a:r>
            <a:r>
              <a:rPr sz="1900" b="1" spc="-6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dirty="0">
                <a:solidFill>
                  <a:srgbClr val="CA2E3B"/>
                </a:solidFill>
                <a:latin typeface="Quicksand"/>
                <a:cs typeface="Quicksand"/>
              </a:rPr>
              <a:t>A</a:t>
            </a:r>
            <a:r>
              <a:rPr sz="1900" b="1" spc="-6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10" dirty="0">
                <a:solidFill>
                  <a:srgbClr val="CA2E3B"/>
                </a:solidFill>
                <a:latin typeface="Quicksand"/>
                <a:cs typeface="Quicksand"/>
              </a:rPr>
              <a:t>LA</a:t>
            </a:r>
            <a:r>
              <a:rPr sz="1900" b="1" spc="-7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80" dirty="0">
                <a:solidFill>
                  <a:srgbClr val="CA2E3B"/>
                </a:solidFill>
                <a:latin typeface="Quicksand"/>
                <a:cs typeface="Quicksand"/>
              </a:rPr>
              <a:t>ALHAMBRA</a:t>
            </a:r>
            <a:endParaRPr lang="es-ES" sz="1900" dirty="0">
              <a:solidFill>
                <a:srgbClr val="00000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endParaRPr lang="es-ES" sz="1900" b="1" spc="-55" dirty="0">
              <a:solidFill>
                <a:srgbClr val="CA2E3B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r>
              <a:rPr lang="es-ES" sz="1900" b="1" spc="-55" dirty="0">
                <a:solidFill>
                  <a:srgbClr val="CA2E3B"/>
                </a:solidFill>
                <a:latin typeface="Quicksand"/>
                <a:cs typeface="Quicksand"/>
              </a:rPr>
              <a:t> </a:t>
            </a:r>
            <a:r>
              <a:rPr lang="en-US" sz="1900" b="1" spc="-55" dirty="0">
                <a:solidFill>
                  <a:schemeClr val="tx1"/>
                </a:solidFill>
                <a:latin typeface="Quicksand"/>
                <a:cs typeface="Quicksand"/>
              </a:rPr>
              <a:t>21:00h</a:t>
            </a:r>
            <a:r>
              <a:rPr lang="en-US" sz="1900" b="1" spc="-50" dirty="0">
                <a:solidFill>
                  <a:srgbClr val="CA2E3B"/>
                </a:solidFill>
                <a:latin typeface="Quicksand"/>
                <a:cs typeface="Quicksand"/>
              </a:rPr>
              <a:t> </a:t>
            </a:r>
            <a:r>
              <a:rPr sz="1900" b="1" spc="-65" dirty="0">
                <a:solidFill>
                  <a:srgbClr val="CA2E3B"/>
                </a:solidFill>
                <a:latin typeface="Quicksand"/>
                <a:cs typeface="Quicksand"/>
              </a:rPr>
              <a:t>CENA</a:t>
            </a:r>
            <a:r>
              <a:rPr lang="es-ES" sz="1900" b="1" spc="-65" dirty="0">
                <a:solidFill>
                  <a:srgbClr val="CA2E3B"/>
                </a:solidFill>
                <a:latin typeface="Quicksand"/>
                <a:cs typeface="Quicksand"/>
              </a:rPr>
              <a:t>-NETWORKING</a:t>
            </a:r>
            <a:r>
              <a:rPr sz="1900" b="1" spc="-7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50" dirty="0">
                <a:solidFill>
                  <a:srgbClr val="CA2E3B"/>
                </a:solidFill>
                <a:latin typeface="Quicksand"/>
                <a:cs typeface="Quicksand"/>
              </a:rPr>
              <a:t>EN</a:t>
            </a:r>
            <a:r>
              <a:rPr sz="1900" b="1" spc="-6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30" dirty="0">
                <a:solidFill>
                  <a:srgbClr val="CA2E3B"/>
                </a:solidFill>
                <a:latin typeface="Quicksand"/>
                <a:cs typeface="Quicksand"/>
              </a:rPr>
              <a:t>EL</a:t>
            </a:r>
            <a:r>
              <a:rPr sz="1900" b="1" spc="-6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80" dirty="0">
                <a:solidFill>
                  <a:srgbClr val="CA2E3B"/>
                </a:solidFill>
                <a:latin typeface="Quicksand"/>
                <a:cs typeface="Quicksand"/>
              </a:rPr>
              <a:t>CARMEN</a:t>
            </a:r>
            <a:r>
              <a:rPr sz="1900" b="1" spc="-5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25" dirty="0">
                <a:solidFill>
                  <a:srgbClr val="CA2E3B"/>
                </a:solidFill>
                <a:latin typeface="Quicksand"/>
                <a:cs typeface="Quicksand"/>
              </a:rPr>
              <a:t>DE </a:t>
            </a:r>
            <a:r>
              <a:rPr sz="1900" b="1" spc="-70" dirty="0">
                <a:solidFill>
                  <a:srgbClr val="CA2E3B"/>
                </a:solidFill>
                <a:latin typeface="Quicksand"/>
                <a:cs typeface="Quicksand"/>
              </a:rPr>
              <a:t>LOS</a:t>
            </a:r>
            <a:r>
              <a:rPr sz="1900" b="1" spc="-5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900" b="1" spc="-10" dirty="0">
                <a:solidFill>
                  <a:srgbClr val="CA2E3B"/>
                </a:solidFill>
                <a:latin typeface="Quicksand"/>
                <a:cs typeface="Quicksand"/>
              </a:rPr>
              <a:t>MÁRTIRES</a:t>
            </a:r>
            <a:endParaRPr sz="1900" dirty="0">
              <a:latin typeface="Quicksand"/>
              <a:cs typeface="Quicksand"/>
            </a:endParaRPr>
          </a:p>
        </p:txBody>
      </p:sp>
      <p:sp>
        <p:nvSpPr>
          <p:cNvPr id="69" name="object 48"/>
          <p:cNvSpPr/>
          <p:nvPr/>
        </p:nvSpPr>
        <p:spPr>
          <a:xfrm>
            <a:off x="9432816" y="1177028"/>
            <a:ext cx="1630045" cy="330200"/>
          </a:xfrm>
          <a:custGeom>
            <a:avLst/>
            <a:gdLst/>
            <a:ahLst/>
            <a:cxnLst/>
            <a:rect l="l" t="t" r="r" b="b"/>
            <a:pathLst>
              <a:path w="1630044" h="330200">
                <a:moveTo>
                  <a:pt x="1464856" y="0"/>
                </a:moveTo>
                <a:lnTo>
                  <a:pt x="0" y="0"/>
                </a:lnTo>
                <a:lnTo>
                  <a:pt x="0" y="329742"/>
                </a:lnTo>
                <a:lnTo>
                  <a:pt x="1464856" y="329742"/>
                </a:lnTo>
                <a:lnTo>
                  <a:pt x="1508686" y="323853"/>
                </a:lnTo>
                <a:lnTo>
                  <a:pt x="1548071" y="307233"/>
                </a:lnTo>
                <a:lnTo>
                  <a:pt x="1581438" y="281454"/>
                </a:lnTo>
                <a:lnTo>
                  <a:pt x="1607218" y="248086"/>
                </a:lnTo>
                <a:lnTo>
                  <a:pt x="1623838" y="208701"/>
                </a:lnTo>
                <a:lnTo>
                  <a:pt x="1629727" y="164871"/>
                </a:lnTo>
                <a:lnTo>
                  <a:pt x="1623838" y="121040"/>
                </a:lnTo>
                <a:lnTo>
                  <a:pt x="1607218" y="81656"/>
                </a:lnTo>
                <a:lnTo>
                  <a:pt x="1581438" y="48288"/>
                </a:lnTo>
                <a:lnTo>
                  <a:pt x="1548071" y="22509"/>
                </a:lnTo>
                <a:lnTo>
                  <a:pt x="1508686" y="5889"/>
                </a:lnTo>
                <a:lnTo>
                  <a:pt x="1464856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55"/>
          <p:cNvSpPr txBox="1"/>
          <p:nvPr/>
        </p:nvSpPr>
        <p:spPr>
          <a:xfrm>
            <a:off x="9555302" y="1185688"/>
            <a:ext cx="1046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Sala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Quicksand"/>
                <a:cs typeface="Quicksand"/>
              </a:rPr>
              <a:t>ODS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47" name="Rectangle 1">
            <a:extLst>
              <a:ext uri="{FF2B5EF4-FFF2-40B4-BE49-F238E27FC236}">
                <a16:creationId xmlns:a16="http://schemas.microsoft.com/office/drawing/2014/main" id="{7859D11D-66CC-D8CB-A2CF-68BD548D2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69926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José Manuel Sánchez-Serrano</a:t>
            </a:r>
          </a:p>
        </p:txBody>
      </p:sp>
      <p:sp>
        <p:nvSpPr>
          <p:cNvPr id="48" name="object 49">
            <a:extLst>
              <a:ext uri="{FF2B5EF4-FFF2-40B4-BE49-F238E27FC236}">
                <a16:creationId xmlns:a16="http://schemas.microsoft.com/office/drawing/2014/main" id="{88F2AC06-FEEB-604A-62D6-2F417B36EF83}"/>
              </a:ext>
            </a:extLst>
          </p:cNvPr>
          <p:cNvSpPr txBox="1"/>
          <p:nvPr/>
        </p:nvSpPr>
        <p:spPr>
          <a:xfrm>
            <a:off x="3649256" y="1558657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52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55" name="object 49">
            <a:extLst>
              <a:ext uri="{FF2B5EF4-FFF2-40B4-BE49-F238E27FC236}">
                <a16:creationId xmlns:a16="http://schemas.microsoft.com/office/drawing/2014/main" id="{71866991-1A8A-13DA-8B62-0781FCD80DC4}"/>
              </a:ext>
            </a:extLst>
          </p:cNvPr>
          <p:cNvSpPr txBox="1"/>
          <p:nvPr/>
        </p:nvSpPr>
        <p:spPr>
          <a:xfrm>
            <a:off x="6396898" y="1580417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120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71" name="object 49">
            <a:extLst>
              <a:ext uri="{FF2B5EF4-FFF2-40B4-BE49-F238E27FC236}">
                <a16:creationId xmlns:a16="http://schemas.microsoft.com/office/drawing/2014/main" id="{83F77F92-49A6-C697-49FF-CCB751C315B6}"/>
              </a:ext>
            </a:extLst>
          </p:cNvPr>
          <p:cNvSpPr txBox="1"/>
          <p:nvPr/>
        </p:nvSpPr>
        <p:spPr>
          <a:xfrm>
            <a:off x="9718644" y="156523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56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72" name="object 49">
            <a:extLst>
              <a:ext uri="{FF2B5EF4-FFF2-40B4-BE49-F238E27FC236}">
                <a16:creationId xmlns:a16="http://schemas.microsoft.com/office/drawing/2014/main" id="{CCCC2566-5466-6D3E-1399-0D9AC25B1B00}"/>
              </a:ext>
            </a:extLst>
          </p:cNvPr>
          <p:cNvSpPr txBox="1"/>
          <p:nvPr/>
        </p:nvSpPr>
        <p:spPr>
          <a:xfrm>
            <a:off x="13388572" y="1580417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58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15469" y="1061037"/>
            <a:ext cx="2276475" cy="146558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2230"/>
              </a:lnSpc>
              <a:spcBef>
                <a:spcPts val="420"/>
              </a:spcBef>
            </a:pPr>
            <a:r>
              <a:rPr sz="210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100" b="1" spc="-1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10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100" b="1" spc="-5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10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10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14"/>
              </a:spcBef>
            </a:pPr>
            <a:r>
              <a:rPr sz="14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400" spc="50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4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400">
              <a:latin typeface="Avenir"/>
              <a:cs typeface="Avenir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18607" y="1156135"/>
            <a:ext cx="1771014" cy="1468120"/>
            <a:chOff x="918607" y="1156135"/>
            <a:chExt cx="1771014" cy="1468120"/>
          </a:xfrm>
        </p:grpSpPr>
        <p:sp>
          <p:nvSpPr>
            <p:cNvPr id="4" name="object 4"/>
            <p:cNvSpPr/>
            <p:nvPr/>
          </p:nvSpPr>
          <p:spPr>
            <a:xfrm>
              <a:off x="1431112" y="1221180"/>
              <a:ext cx="507365" cy="272415"/>
            </a:xfrm>
            <a:custGeom>
              <a:avLst/>
              <a:gdLst/>
              <a:ahLst/>
              <a:cxnLst/>
              <a:rect l="l" t="t" r="r" b="b"/>
              <a:pathLst>
                <a:path w="507364" h="272415">
                  <a:moveTo>
                    <a:pt x="504774" y="271805"/>
                  </a:moveTo>
                  <a:lnTo>
                    <a:pt x="255828" y="271805"/>
                  </a:lnTo>
                  <a:lnTo>
                    <a:pt x="258292" y="272034"/>
                  </a:lnTo>
                  <a:lnTo>
                    <a:pt x="502615" y="272034"/>
                  </a:lnTo>
                  <a:lnTo>
                    <a:pt x="504774" y="271805"/>
                  </a:lnTo>
                  <a:close/>
                </a:path>
                <a:path w="507364" h="272415">
                  <a:moveTo>
                    <a:pt x="506920" y="151130"/>
                  </a:moveTo>
                  <a:lnTo>
                    <a:pt x="506717" y="151130"/>
                  </a:lnTo>
                  <a:lnTo>
                    <a:pt x="506717" y="146050"/>
                  </a:lnTo>
                  <a:lnTo>
                    <a:pt x="506526" y="146050"/>
                  </a:lnTo>
                  <a:lnTo>
                    <a:pt x="506526" y="97790"/>
                  </a:lnTo>
                  <a:lnTo>
                    <a:pt x="506514" y="97307"/>
                  </a:lnTo>
                  <a:lnTo>
                    <a:pt x="506488" y="0"/>
                  </a:lnTo>
                  <a:lnTo>
                    <a:pt x="0" y="0"/>
                  </a:lnTo>
                  <a:lnTo>
                    <a:pt x="0" y="97790"/>
                  </a:lnTo>
                  <a:lnTo>
                    <a:pt x="253314" y="97790"/>
                  </a:lnTo>
                  <a:lnTo>
                    <a:pt x="253314" y="146050"/>
                  </a:lnTo>
                  <a:lnTo>
                    <a:pt x="253314" y="151130"/>
                  </a:lnTo>
                  <a:lnTo>
                    <a:pt x="253339" y="271780"/>
                  </a:lnTo>
                  <a:lnTo>
                    <a:pt x="506920" y="271780"/>
                  </a:lnTo>
                  <a:lnTo>
                    <a:pt x="506920" y="15113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18802" y="1318483"/>
              <a:ext cx="467359" cy="175260"/>
            </a:xfrm>
            <a:custGeom>
              <a:avLst/>
              <a:gdLst/>
              <a:ahLst/>
              <a:cxnLst/>
              <a:rect l="l" t="t" r="r" b="b"/>
              <a:pathLst>
                <a:path w="467360" h="175259">
                  <a:moveTo>
                    <a:pt x="463511" y="174498"/>
                  </a:moveTo>
                  <a:lnTo>
                    <a:pt x="120016" y="174498"/>
                  </a:lnTo>
                  <a:lnTo>
                    <a:pt x="122021" y="174713"/>
                  </a:lnTo>
                  <a:lnTo>
                    <a:pt x="461352" y="174713"/>
                  </a:lnTo>
                  <a:lnTo>
                    <a:pt x="463511" y="174498"/>
                  </a:lnTo>
                  <a:close/>
                </a:path>
                <a:path w="467360" h="175259">
                  <a:moveTo>
                    <a:pt x="465632" y="41086"/>
                  </a:moveTo>
                  <a:lnTo>
                    <a:pt x="117132" y="41086"/>
                  </a:lnTo>
                  <a:lnTo>
                    <a:pt x="117081" y="174498"/>
                  </a:lnTo>
                  <a:lnTo>
                    <a:pt x="465670" y="174498"/>
                  </a:lnTo>
                  <a:lnTo>
                    <a:pt x="465632" y="41086"/>
                  </a:lnTo>
                  <a:close/>
                </a:path>
                <a:path w="467360" h="175259">
                  <a:moveTo>
                    <a:pt x="465620" y="876"/>
                  </a:moveTo>
                  <a:lnTo>
                    <a:pt x="1767" y="876"/>
                  </a:lnTo>
                  <a:lnTo>
                    <a:pt x="0" y="2463"/>
                  </a:lnTo>
                  <a:lnTo>
                    <a:pt x="190" y="8204"/>
                  </a:lnTo>
                  <a:lnTo>
                    <a:pt x="215" y="40767"/>
                  </a:lnTo>
                  <a:lnTo>
                    <a:pt x="3517" y="41998"/>
                  </a:lnTo>
                  <a:lnTo>
                    <a:pt x="6959" y="41478"/>
                  </a:lnTo>
                  <a:lnTo>
                    <a:pt x="465632" y="41086"/>
                  </a:lnTo>
                  <a:lnTo>
                    <a:pt x="465620" y="876"/>
                  </a:lnTo>
                  <a:close/>
                </a:path>
                <a:path w="467360" h="175259">
                  <a:moveTo>
                    <a:pt x="465620" y="0"/>
                  </a:moveTo>
                  <a:lnTo>
                    <a:pt x="465620" y="876"/>
                  </a:lnTo>
                  <a:lnTo>
                    <a:pt x="466752" y="876"/>
                  </a:lnTo>
                  <a:lnTo>
                    <a:pt x="465620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374328" y="1472983"/>
              <a:ext cx="241935" cy="265430"/>
            </a:xfrm>
            <a:custGeom>
              <a:avLst/>
              <a:gdLst/>
              <a:ahLst/>
              <a:cxnLst/>
              <a:rect l="l" t="t" r="r" b="b"/>
              <a:pathLst>
                <a:path w="241935" h="265430">
                  <a:moveTo>
                    <a:pt x="240614" y="63309"/>
                  </a:moveTo>
                  <a:lnTo>
                    <a:pt x="240550" y="8699"/>
                  </a:lnTo>
                  <a:lnTo>
                    <a:pt x="240538" y="4889"/>
                  </a:lnTo>
                  <a:lnTo>
                    <a:pt x="240538" y="1079"/>
                  </a:lnTo>
                  <a:lnTo>
                    <a:pt x="381" y="1079"/>
                  </a:lnTo>
                  <a:lnTo>
                    <a:pt x="381" y="4889"/>
                  </a:lnTo>
                  <a:lnTo>
                    <a:pt x="215" y="4889"/>
                  </a:lnTo>
                  <a:lnTo>
                    <a:pt x="215" y="8699"/>
                  </a:lnTo>
                  <a:lnTo>
                    <a:pt x="76" y="8699"/>
                  </a:lnTo>
                  <a:lnTo>
                    <a:pt x="76" y="63309"/>
                  </a:lnTo>
                  <a:lnTo>
                    <a:pt x="0" y="265239"/>
                  </a:lnTo>
                  <a:lnTo>
                    <a:pt x="240614" y="265239"/>
                  </a:lnTo>
                  <a:lnTo>
                    <a:pt x="240614" y="63309"/>
                  </a:lnTo>
                  <a:close/>
                </a:path>
                <a:path w="241935" h="265430">
                  <a:moveTo>
                    <a:pt x="241592" y="901"/>
                  </a:moveTo>
                  <a:lnTo>
                    <a:pt x="240525" y="0"/>
                  </a:lnTo>
                  <a:lnTo>
                    <a:pt x="240525" y="901"/>
                  </a:lnTo>
                  <a:lnTo>
                    <a:pt x="241592" y="901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77796" y="1156144"/>
              <a:ext cx="401955" cy="219710"/>
            </a:xfrm>
            <a:custGeom>
              <a:avLst/>
              <a:gdLst/>
              <a:ahLst/>
              <a:cxnLst/>
              <a:rect l="l" t="t" r="r" b="b"/>
              <a:pathLst>
                <a:path w="401955" h="219709">
                  <a:moveTo>
                    <a:pt x="401675" y="124460"/>
                  </a:moveTo>
                  <a:lnTo>
                    <a:pt x="401459" y="124460"/>
                  </a:lnTo>
                  <a:lnTo>
                    <a:pt x="401459" y="64770"/>
                  </a:lnTo>
                  <a:lnTo>
                    <a:pt x="401408" y="0"/>
                  </a:lnTo>
                  <a:lnTo>
                    <a:pt x="0" y="0"/>
                  </a:lnTo>
                  <a:lnTo>
                    <a:pt x="0" y="64770"/>
                  </a:lnTo>
                  <a:lnTo>
                    <a:pt x="159816" y="64770"/>
                  </a:lnTo>
                  <a:lnTo>
                    <a:pt x="159816" y="124460"/>
                  </a:lnTo>
                  <a:lnTo>
                    <a:pt x="159829" y="132080"/>
                  </a:lnTo>
                  <a:lnTo>
                    <a:pt x="159842" y="212090"/>
                  </a:lnTo>
                  <a:lnTo>
                    <a:pt x="160159" y="212090"/>
                  </a:lnTo>
                  <a:lnTo>
                    <a:pt x="160159" y="219710"/>
                  </a:lnTo>
                  <a:lnTo>
                    <a:pt x="288112" y="219710"/>
                  </a:lnTo>
                  <a:lnTo>
                    <a:pt x="288112" y="212090"/>
                  </a:lnTo>
                  <a:lnTo>
                    <a:pt x="288163" y="132080"/>
                  </a:lnTo>
                  <a:lnTo>
                    <a:pt x="401675" y="132080"/>
                  </a:lnTo>
                  <a:lnTo>
                    <a:pt x="401675" y="12446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65907" y="1287885"/>
              <a:ext cx="238760" cy="450850"/>
            </a:xfrm>
            <a:custGeom>
              <a:avLst/>
              <a:gdLst/>
              <a:ahLst/>
              <a:cxnLst/>
              <a:rect l="l" t="t" r="r" b="b"/>
              <a:pathLst>
                <a:path w="238760" h="450850">
                  <a:moveTo>
                    <a:pt x="48184" y="86372"/>
                  </a:moveTo>
                  <a:lnTo>
                    <a:pt x="48222" y="205257"/>
                  </a:lnTo>
                  <a:lnTo>
                    <a:pt x="133807" y="205257"/>
                  </a:lnTo>
                  <a:lnTo>
                    <a:pt x="133731" y="450418"/>
                  </a:lnTo>
                  <a:lnTo>
                    <a:pt x="182067" y="450418"/>
                  </a:lnTo>
                  <a:lnTo>
                    <a:pt x="182092" y="139979"/>
                  </a:lnTo>
                  <a:lnTo>
                    <a:pt x="182283" y="137490"/>
                  </a:lnTo>
                  <a:lnTo>
                    <a:pt x="181584" y="129819"/>
                  </a:lnTo>
                  <a:lnTo>
                    <a:pt x="183563" y="128041"/>
                  </a:lnTo>
                  <a:lnTo>
                    <a:pt x="232689" y="128041"/>
                  </a:lnTo>
                  <a:lnTo>
                    <a:pt x="235470" y="127698"/>
                  </a:lnTo>
                  <a:lnTo>
                    <a:pt x="238239" y="127507"/>
                  </a:lnTo>
                  <a:lnTo>
                    <a:pt x="238125" y="123799"/>
                  </a:lnTo>
                  <a:lnTo>
                    <a:pt x="237896" y="120103"/>
                  </a:lnTo>
                  <a:lnTo>
                    <a:pt x="237885" y="87795"/>
                  </a:lnTo>
                  <a:lnTo>
                    <a:pt x="49695" y="87795"/>
                  </a:lnTo>
                  <a:lnTo>
                    <a:pt x="48184" y="86372"/>
                  </a:lnTo>
                  <a:close/>
                </a:path>
                <a:path w="238760" h="450850">
                  <a:moveTo>
                    <a:pt x="237748" y="0"/>
                  </a:moveTo>
                  <a:lnTo>
                    <a:pt x="51" y="0"/>
                  </a:lnTo>
                  <a:lnTo>
                    <a:pt x="0" y="87795"/>
                  </a:lnTo>
                  <a:lnTo>
                    <a:pt x="48184" y="87795"/>
                  </a:lnTo>
                  <a:lnTo>
                    <a:pt x="48184" y="86372"/>
                  </a:lnTo>
                  <a:lnTo>
                    <a:pt x="237885" y="86372"/>
                  </a:lnTo>
                  <a:lnTo>
                    <a:pt x="237858" y="7848"/>
                  </a:lnTo>
                  <a:lnTo>
                    <a:pt x="237748" y="0"/>
                  </a:lnTo>
                  <a:close/>
                </a:path>
                <a:path w="238760" h="450850">
                  <a:moveTo>
                    <a:pt x="237885" y="86372"/>
                  </a:moveTo>
                  <a:lnTo>
                    <a:pt x="48184" y="86372"/>
                  </a:lnTo>
                  <a:lnTo>
                    <a:pt x="49695" y="87795"/>
                  </a:lnTo>
                  <a:lnTo>
                    <a:pt x="237885" y="87795"/>
                  </a:lnTo>
                  <a:lnTo>
                    <a:pt x="237885" y="86372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247887" y="1413979"/>
              <a:ext cx="128270" cy="324485"/>
            </a:xfrm>
            <a:custGeom>
              <a:avLst/>
              <a:gdLst/>
              <a:ahLst/>
              <a:cxnLst/>
              <a:rect l="l" t="t" r="r" b="b"/>
              <a:pathLst>
                <a:path w="128269" h="324485">
                  <a:moveTo>
                    <a:pt x="126822" y="60172"/>
                  </a:moveTo>
                  <a:lnTo>
                    <a:pt x="126619" y="60172"/>
                  </a:lnTo>
                  <a:lnTo>
                    <a:pt x="126619" y="47472"/>
                  </a:lnTo>
                  <a:lnTo>
                    <a:pt x="126377" y="47472"/>
                  </a:lnTo>
                  <a:lnTo>
                    <a:pt x="126377" y="14452"/>
                  </a:lnTo>
                  <a:lnTo>
                    <a:pt x="126377" y="11912"/>
                  </a:lnTo>
                  <a:lnTo>
                    <a:pt x="126326" y="4292"/>
                  </a:lnTo>
                  <a:lnTo>
                    <a:pt x="126238" y="1752"/>
                  </a:lnTo>
                  <a:lnTo>
                    <a:pt x="393" y="1752"/>
                  </a:lnTo>
                  <a:lnTo>
                    <a:pt x="393" y="4292"/>
                  </a:lnTo>
                  <a:lnTo>
                    <a:pt x="0" y="4292"/>
                  </a:lnTo>
                  <a:lnTo>
                    <a:pt x="0" y="11912"/>
                  </a:lnTo>
                  <a:lnTo>
                    <a:pt x="165" y="11912"/>
                  </a:lnTo>
                  <a:lnTo>
                    <a:pt x="165" y="14452"/>
                  </a:lnTo>
                  <a:lnTo>
                    <a:pt x="101" y="47472"/>
                  </a:lnTo>
                  <a:lnTo>
                    <a:pt x="101" y="60172"/>
                  </a:lnTo>
                  <a:lnTo>
                    <a:pt x="101" y="63982"/>
                  </a:lnTo>
                  <a:lnTo>
                    <a:pt x="101" y="67792"/>
                  </a:lnTo>
                  <a:lnTo>
                    <a:pt x="101" y="222732"/>
                  </a:lnTo>
                  <a:lnTo>
                    <a:pt x="88" y="324332"/>
                  </a:lnTo>
                  <a:lnTo>
                    <a:pt x="126403" y="324332"/>
                  </a:lnTo>
                  <a:lnTo>
                    <a:pt x="126403" y="222732"/>
                  </a:lnTo>
                  <a:lnTo>
                    <a:pt x="126479" y="67792"/>
                  </a:lnTo>
                  <a:lnTo>
                    <a:pt x="126657" y="67792"/>
                  </a:lnTo>
                  <a:lnTo>
                    <a:pt x="126657" y="63982"/>
                  </a:lnTo>
                  <a:lnTo>
                    <a:pt x="126822" y="63982"/>
                  </a:lnTo>
                  <a:lnTo>
                    <a:pt x="126822" y="60172"/>
                  </a:lnTo>
                  <a:close/>
                </a:path>
                <a:path w="128269" h="324485">
                  <a:moveTo>
                    <a:pt x="127863" y="1447"/>
                  </a:moveTo>
                  <a:lnTo>
                    <a:pt x="126174" y="0"/>
                  </a:lnTo>
                  <a:lnTo>
                    <a:pt x="126199" y="1447"/>
                  </a:lnTo>
                  <a:lnTo>
                    <a:pt x="127863" y="1447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48826" y="1578253"/>
              <a:ext cx="155575" cy="160020"/>
            </a:xfrm>
            <a:custGeom>
              <a:avLst/>
              <a:gdLst/>
              <a:ahLst/>
              <a:cxnLst/>
              <a:rect l="l" t="t" r="r" b="b"/>
              <a:pathLst>
                <a:path w="155575" h="160019">
                  <a:moveTo>
                    <a:pt x="155130" y="88"/>
                  </a:moveTo>
                  <a:lnTo>
                    <a:pt x="54724" y="0"/>
                  </a:lnTo>
                  <a:lnTo>
                    <a:pt x="2146" y="101"/>
                  </a:lnTo>
                  <a:lnTo>
                    <a:pt x="0" y="1778"/>
                  </a:lnTo>
                  <a:lnTo>
                    <a:pt x="876" y="9156"/>
                  </a:lnTo>
                  <a:lnTo>
                    <a:pt x="660" y="11341"/>
                  </a:lnTo>
                  <a:lnTo>
                    <a:pt x="558" y="159981"/>
                  </a:lnTo>
                  <a:lnTo>
                    <a:pt x="155206" y="159981"/>
                  </a:lnTo>
                  <a:lnTo>
                    <a:pt x="155130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43528" y="1156293"/>
              <a:ext cx="65265" cy="6518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101620" y="1576348"/>
              <a:ext cx="2540" cy="1905"/>
            </a:xfrm>
            <a:custGeom>
              <a:avLst/>
              <a:gdLst/>
              <a:ahLst/>
              <a:cxnLst/>
              <a:rect l="l" t="t" r="r" b="b"/>
              <a:pathLst>
                <a:path w="2540" h="1905">
                  <a:moveTo>
                    <a:pt x="1498" y="0"/>
                  </a:moveTo>
                  <a:lnTo>
                    <a:pt x="508" y="1269"/>
                  </a:lnTo>
                  <a:lnTo>
                    <a:pt x="0" y="1904"/>
                  </a:lnTo>
                  <a:lnTo>
                    <a:pt x="1930" y="1904"/>
                  </a:lnTo>
                  <a:lnTo>
                    <a:pt x="1790" y="1269"/>
                  </a:lnTo>
                  <a:lnTo>
                    <a:pt x="1638" y="634"/>
                  </a:lnTo>
                  <a:lnTo>
                    <a:pt x="1498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304620" y="1491119"/>
              <a:ext cx="895350" cy="248920"/>
            </a:xfrm>
            <a:custGeom>
              <a:avLst/>
              <a:gdLst/>
              <a:ahLst/>
              <a:cxnLst/>
              <a:rect l="l" t="t" r="r" b="b"/>
              <a:pathLst>
                <a:path w="895350" h="248919">
                  <a:moveTo>
                    <a:pt x="1854" y="247269"/>
                  </a:moveTo>
                  <a:lnTo>
                    <a:pt x="215" y="247269"/>
                  </a:lnTo>
                  <a:lnTo>
                    <a:pt x="1854" y="248881"/>
                  </a:lnTo>
                  <a:lnTo>
                    <a:pt x="1854" y="247269"/>
                  </a:lnTo>
                  <a:close/>
                </a:path>
                <a:path w="895350" h="248919">
                  <a:moveTo>
                    <a:pt x="1854" y="0"/>
                  </a:moveTo>
                  <a:lnTo>
                    <a:pt x="0" y="2095"/>
                  </a:lnTo>
                  <a:lnTo>
                    <a:pt x="1854" y="2095"/>
                  </a:lnTo>
                  <a:lnTo>
                    <a:pt x="1854" y="0"/>
                  </a:lnTo>
                  <a:close/>
                </a:path>
                <a:path w="895350" h="248919">
                  <a:moveTo>
                    <a:pt x="895019" y="247269"/>
                  </a:moveTo>
                  <a:lnTo>
                    <a:pt x="894956" y="2095"/>
                  </a:lnTo>
                  <a:lnTo>
                    <a:pt x="1854" y="2095"/>
                  </a:lnTo>
                  <a:lnTo>
                    <a:pt x="1854" y="247269"/>
                  </a:lnTo>
                  <a:lnTo>
                    <a:pt x="895019" y="247269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47849" y="2240891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66" y="0"/>
                  </a:moveTo>
                  <a:lnTo>
                    <a:pt x="0" y="1244"/>
                  </a:lnTo>
                  <a:lnTo>
                    <a:pt x="330" y="2032"/>
                  </a:lnTo>
                  <a:lnTo>
                    <a:pt x="1777" y="1943"/>
                  </a:lnTo>
                  <a:lnTo>
                    <a:pt x="266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938096" y="1374266"/>
              <a:ext cx="177800" cy="118745"/>
            </a:xfrm>
            <a:custGeom>
              <a:avLst/>
              <a:gdLst/>
              <a:ahLst/>
              <a:cxnLst/>
              <a:rect l="l" t="t" r="r" b="b"/>
              <a:pathLst>
                <a:path w="177800" h="118744">
                  <a:moveTo>
                    <a:pt x="176009" y="60134"/>
                  </a:moveTo>
                  <a:lnTo>
                    <a:pt x="175996" y="1714"/>
                  </a:lnTo>
                  <a:lnTo>
                    <a:pt x="88" y="1714"/>
                  </a:lnTo>
                  <a:lnTo>
                    <a:pt x="88" y="60134"/>
                  </a:lnTo>
                  <a:lnTo>
                    <a:pt x="0" y="118554"/>
                  </a:lnTo>
                  <a:lnTo>
                    <a:pt x="176009" y="118554"/>
                  </a:lnTo>
                  <a:lnTo>
                    <a:pt x="176009" y="60134"/>
                  </a:lnTo>
                  <a:close/>
                </a:path>
                <a:path w="177800" h="118744">
                  <a:moveTo>
                    <a:pt x="177673" y="1587"/>
                  </a:moveTo>
                  <a:lnTo>
                    <a:pt x="175983" y="0"/>
                  </a:lnTo>
                  <a:lnTo>
                    <a:pt x="175983" y="1587"/>
                  </a:lnTo>
                  <a:lnTo>
                    <a:pt x="177673" y="1587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18607" y="1359250"/>
              <a:ext cx="1771014" cy="1264920"/>
            </a:xfrm>
            <a:custGeom>
              <a:avLst/>
              <a:gdLst/>
              <a:ahLst/>
              <a:cxnLst/>
              <a:rect l="l" t="t" r="r" b="b"/>
              <a:pathLst>
                <a:path w="1771014" h="1264920">
                  <a:moveTo>
                    <a:pt x="386349" y="379247"/>
                  </a:moveTo>
                  <a:lnTo>
                    <a:pt x="0" y="379247"/>
                  </a:lnTo>
                  <a:lnTo>
                    <a:pt x="103" y="385533"/>
                  </a:lnTo>
                  <a:lnTo>
                    <a:pt x="3371" y="454429"/>
                  </a:lnTo>
                  <a:lnTo>
                    <a:pt x="11239" y="519976"/>
                  </a:lnTo>
                  <a:lnTo>
                    <a:pt x="21518" y="574184"/>
                  </a:lnTo>
                  <a:lnTo>
                    <a:pt x="35179" y="627391"/>
                  </a:lnTo>
                  <a:lnTo>
                    <a:pt x="52173" y="679604"/>
                  </a:lnTo>
                  <a:lnTo>
                    <a:pt x="72453" y="730834"/>
                  </a:lnTo>
                  <a:lnTo>
                    <a:pt x="93452" y="776014"/>
                  </a:lnTo>
                  <a:lnTo>
                    <a:pt x="116720" y="819554"/>
                  </a:lnTo>
                  <a:lnTo>
                    <a:pt x="142245" y="861459"/>
                  </a:lnTo>
                  <a:lnTo>
                    <a:pt x="170014" y="901731"/>
                  </a:lnTo>
                  <a:lnTo>
                    <a:pt x="200015" y="940375"/>
                  </a:lnTo>
                  <a:lnTo>
                    <a:pt x="232234" y="977393"/>
                  </a:lnTo>
                  <a:lnTo>
                    <a:pt x="266658" y="1012790"/>
                  </a:lnTo>
                  <a:lnTo>
                    <a:pt x="303275" y="1046568"/>
                  </a:lnTo>
                  <a:lnTo>
                    <a:pt x="345192" y="1081046"/>
                  </a:lnTo>
                  <a:lnTo>
                    <a:pt x="388725" y="1112618"/>
                  </a:lnTo>
                  <a:lnTo>
                    <a:pt x="433867" y="1141294"/>
                  </a:lnTo>
                  <a:lnTo>
                    <a:pt x="480607" y="1167086"/>
                  </a:lnTo>
                  <a:lnTo>
                    <a:pt x="528936" y="1190002"/>
                  </a:lnTo>
                  <a:lnTo>
                    <a:pt x="578846" y="1210054"/>
                  </a:lnTo>
                  <a:lnTo>
                    <a:pt x="630326" y="1227251"/>
                  </a:lnTo>
                  <a:lnTo>
                    <a:pt x="669092" y="1238003"/>
                  </a:lnTo>
                  <a:lnTo>
                    <a:pt x="708245" y="1246932"/>
                  </a:lnTo>
                  <a:lnTo>
                    <a:pt x="747767" y="1253996"/>
                  </a:lnTo>
                  <a:lnTo>
                    <a:pt x="787641" y="1259154"/>
                  </a:lnTo>
                  <a:lnTo>
                    <a:pt x="855330" y="1263918"/>
                  </a:lnTo>
                  <a:lnTo>
                    <a:pt x="889270" y="1264424"/>
                  </a:lnTo>
                  <a:lnTo>
                    <a:pt x="923277" y="1263548"/>
                  </a:lnTo>
                  <a:lnTo>
                    <a:pt x="986307" y="1258533"/>
                  </a:lnTo>
                  <a:lnTo>
                    <a:pt x="1048804" y="1249260"/>
                  </a:lnTo>
                  <a:lnTo>
                    <a:pt x="1090197" y="1240558"/>
                  </a:lnTo>
                  <a:lnTo>
                    <a:pt x="1131019" y="1229815"/>
                  </a:lnTo>
                  <a:lnTo>
                    <a:pt x="1171271" y="1217080"/>
                  </a:lnTo>
                  <a:lnTo>
                    <a:pt x="1210957" y="1202397"/>
                  </a:lnTo>
                  <a:lnTo>
                    <a:pt x="1260176" y="1181201"/>
                  </a:lnTo>
                  <a:lnTo>
                    <a:pt x="1307474" y="1157446"/>
                  </a:lnTo>
                  <a:lnTo>
                    <a:pt x="1352859" y="1131147"/>
                  </a:lnTo>
                  <a:lnTo>
                    <a:pt x="1396342" y="1102317"/>
                  </a:lnTo>
                  <a:lnTo>
                    <a:pt x="1437929" y="1070970"/>
                  </a:lnTo>
                  <a:lnTo>
                    <a:pt x="1477631" y="1037119"/>
                  </a:lnTo>
                  <a:lnTo>
                    <a:pt x="1515455" y="1000776"/>
                  </a:lnTo>
                  <a:lnTo>
                    <a:pt x="1551410" y="961957"/>
                  </a:lnTo>
                  <a:lnTo>
                    <a:pt x="1585506" y="920673"/>
                  </a:lnTo>
                  <a:lnTo>
                    <a:pt x="1616180" y="878827"/>
                  </a:lnTo>
                  <a:lnTo>
                    <a:pt x="1644089" y="835510"/>
                  </a:lnTo>
                  <a:lnTo>
                    <a:pt x="1669264" y="790748"/>
                  </a:lnTo>
                  <a:lnTo>
                    <a:pt x="1691734" y="744564"/>
                  </a:lnTo>
                  <a:lnTo>
                    <a:pt x="1711531" y="696983"/>
                  </a:lnTo>
                  <a:lnTo>
                    <a:pt x="1728685" y="648030"/>
                  </a:lnTo>
                  <a:lnTo>
                    <a:pt x="1743348" y="596548"/>
                  </a:lnTo>
                  <a:lnTo>
                    <a:pt x="1754735" y="544534"/>
                  </a:lnTo>
                  <a:lnTo>
                    <a:pt x="1762975" y="492010"/>
                  </a:lnTo>
                  <a:lnTo>
                    <a:pt x="1768202" y="439002"/>
                  </a:lnTo>
                  <a:lnTo>
                    <a:pt x="1770545" y="385533"/>
                  </a:lnTo>
                  <a:lnTo>
                    <a:pt x="1770628" y="380733"/>
                  </a:lnTo>
                  <a:lnTo>
                    <a:pt x="387870" y="380733"/>
                  </a:lnTo>
                  <a:lnTo>
                    <a:pt x="386349" y="379247"/>
                  </a:lnTo>
                  <a:close/>
                </a:path>
                <a:path w="1771014" h="1264920">
                  <a:moveTo>
                    <a:pt x="294371" y="711"/>
                  </a:moveTo>
                  <a:lnTo>
                    <a:pt x="184746" y="711"/>
                  </a:lnTo>
                  <a:lnTo>
                    <a:pt x="184648" y="67235"/>
                  </a:lnTo>
                  <a:lnTo>
                    <a:pt x="184586" y="131864"/>
                  </a:lnTo>
                  <a:lnTo>
                    <a:pt x="184505" y="217093"/>
                  </a:lnTo>
                  <a:lnTo>
                    <a:pt x="184970" y="219087"/>
                  </a:lnTo>
                  <a:lnTo>
                    <a:pt x="285343" y="219087"/>
                  </a:lnTo>
                  <a:lnTo>
                    <a:pt x="285419" y="379247"/>
                  </a:lnTo>
                  <a:lnTo>
                    <a:pt x="386349" y="379247"/>
                  </a:lnTo>
                  <a:lnTo>
                    <a:pt x="387870" y="380733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387870" y="131864"/>
                  </a:lnTo>
                  <a:lnTo>
                    <a:pt x="417271" y="131864"/>
                  </a:lnTo>
                  <a:lnTo>
                    <a:pt x="417334" y="1231"/>
                  </a:lnTo>
                  <a:lnTo>
                    <a:pt x="303707" y="1231"/>
                  </a:lnTo>
                  <a:lnTo>
                    <a:pt x="303333" y="1092"/>
                  </a:lnTo>
                  <a:lnTo>
                    <a:pt x="297078" y="1092"/>
                  </a:lnTo>
                  <a:lnTo>
                    <a:pt x="294371" y="711"/>
                  </a:lnTo>
                  <a:close/>
                </a:path>
                <a:path w="1771014" h="1264920">
                  <a:moveTo>
                    <a:pt x="1768721" y="379247"/>
                  </a:moveTo>
                  <a:lnTo>
                    <a:pt x="387870" y="379247"/>
                  </a:lnTo>
                  <a:lnTo>
                    <a:pt x="387870" y="380733"/>
                  </a:lnTo>
                  <a:lnTo>
                    <a:pt x="1770628" y="380733"/>
                  </a:lnTo>
                  <a:lnTo>
                    <a:pt x="1770646" y="379653"/>
                  </a:lnTo>
                  <a:lnTo>
                    <a:pt x="1768721" y="379247"/>
                  </a:lnTo>
                  <a:close/>
                </a:path>
                <a:path w="1771014" h="1264920">
                  <a:moveTo>
                    <a:pt x="387870" y="131864"/>
                  </a:moveTo>
                  <a:lnTo>
                    <a:pt x="386130" y="133832"/>
                  </a:lnTo>
                  <a:lnTo>
                    <a:pt x="387870" y="133832"/>
                  </a:lnTo>
                  <a:lnTo>
                    <a:pt x="387870" y="131864"/>
                  </a:lnTo>
                  <a:close/>
                </a:path>
                <a:path w="1771014" h="1264920">
                  <a:moveTo>
                    <a:pt x="417271" y="131864"/>
                  </a:moveTo>
                  <a:lnTo>
                    <a:pt x="387870" y="131864"/>
                  </a:lnTo>
                  <a:lnTo>
                    <a:pt x="387870" y="133832"/>
                  </a:lnTo>
                  <a:lnTo>
                    <a:pt x="386130" y="133832"/>
                  </a:lnTo>
                  <a:lnTo>
                    <a:pt x="401459" y="133667"/>
                  </a:lnTo>
                  <a:lnTo>
                    <a:pt x="417271" y="133667"/>
                  </a:lnTo>
                  <a:lnTo>
                    <a:pt x="417271" y="131864"/>
                  </a:lnTo>
                  <a:close/>
                </a:path>
                <a:path w="1771014" h="1264920">
                  <a:moveTo>
                    <a:pt x="417334" y="319"/>
                  </a:moveTo>
                  <a:lnTo>
                    <a:pt x="384378" y="319"/>
                  </a:lnTo>
                  <a:lnTo>
                    <a:pt x="310830" y="711"/>
                  </a:lnTo>
                  <a:lnTo>
                    <a:pt x="307149" y="711"/>
                  </a:lnTo>
                  <a:lnTo>
                    <a:pt x="303707" y="1231"/>
                  </a:lnTo>
                  <a:lnTo>
                    <a:pt x="417334" y="1231"/>
                  </a:lnTo>
                  <a:lnTo>
                    <a:pt x="417334" y="319"/>
                  </a:lnTo>
                  <a:close/>
                </a:path>
                <a:path w="1771014" h="1264920">
                  <a:moveTo>
                    <a:pt x="300405" y="0"/>
                  </a:moveTo>
                  <a:lnTo>
                    <a:pt x="297078" y="1092"/>
                  </a:lnTo>
                  <a:lnTo>
                    <a:pt x="303333" y="1092"/>
                  </a:lnTo>
                  <a:lnTo>
                    <a:pt x="300405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038299" y="1853270"/>
            <a:ext cx="1577964" cy="4325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890" marR="5080" indent="-123825">
              <a:lnSpc>
                <a:spcPct val="121400"/>
              </a:lnSpc>
              <a:spcBef>
                <a:spcPts val="95"/>
              </a:spcBef>
            </a:pP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750" b="1" spc="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750" b="1" spc="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75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750" b="1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75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750">
              <a:latin typeface="Verdana"/>
              <a:cs typeface="Verdana"/>
            </a:endParaRPr>
          </a:p>
          <a:p>
            <a:pPr marL="475615">
              <a:lnSpc>
                <a:spcPct val="100000"/>
              </a:lnSpc>
              <a:spcBef>
                <a:spcPts val="150"/>
              </a:spcBef>
            </a:pPr>
            <a:r>
              <a:rPr sz="75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75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760444" y="2891172"/>
            <a:ext cx="6554941" cy="320600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Salón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actos</a:t>
            </a:r>
            <a:endParaRPr lang="es-ES" sz="1600" dirty="0">
              <a:latin typeface="Quicksand"/>
              <a:cs typeface="Quicksand"/>
            </a:endParaRPr>
          </a:p>
          <a:p>
            <a:pPr marL="12700" marR="401320">
              <a:lnSpc>
                <a:spcPct val="100000"/>
              </a:lnSpc>
              <a:spcBef>
                <a:spcPts val="1920"/>
              </a:spcBef>
            </a:pP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9:00h-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10:00h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EL</a:t>
            </a:r>
            <a:r>
              <a:rPr sz="1600" b="1" spc="-1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DESAFÍO</a:t>
            </a:r>
            <a:r>
              <a:rPr sz="1600" b="1" spc="-1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Y</a:t>
            </a:r>
            <a:r>
              <a:rPr sz="1600" b="1" spc="-1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EL</a:t>
            </a:r>
            <a:r>
              <a:rPr sz="1600" b="1" spc="-10" dirty="0">
                <a:solidFill>
                  <a:srgbClr val="CA2E3B"/>
                </a:solidFill>
                <a:latin typeface="Quicksand"/>
                <a:cs typeface="Quicksand"/>
              </a:rPr>
              <a:t> IMPACTO</a:t>
            </a:r>
            <a:r>
              <a:rPr sz="1600" b="1" spc="-1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DE</a:t>
            </a:r>
            <a:r>
              <a:rPr sz="1600" b="1" spc="-1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LA</a:t>
            </a:r>
            <a:r>
              <a:rPr sz="1600" b="1" spc="-1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IA</a:t>
            </a:r>
            <a:r>
              <a:rPr sz="1600" b="1" spc="-15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CA2E3B"/>
                </a:solidFill>
                <a:latin typeface="Quicksand"/>
                <a:cs typeface="Quicksand"/>
              </a:rPr>
              <a:t>EN</a:t>
            </a:r>
            <a:r>
              <a:rPr sz="1600" b="1" spc="-10" dirty="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CA2E3B"/>
                </a:solidFill>
                <a:latin typeface="Quicksand"/>
                <a:cs typeface="Quicksand"/>
              </a:rPr>
              <a:t>LA </a:t>
            </a:r>
            <a:r>
              <a:rPr sz="1600" b="1" spc="-10" dirty="0">
                <a:solidFill>
                  <a:srgbClr val="CA2E3B"/>
                </a:solidFill>
                <a:latin typeface="Quicksand"/>
                <a:cs typeface="Quicksand"/>
              </a:rPr>
              <a:t>EDUCACIÓN</a:t>
            </a:r>
            <a:r>
              <a:rPr lang="es-ES" sz="1600" b="1" spc="-10" dirty="0">
                <a:solidFill>
                  <a:srgbClr val="CA2E3B"/>
                </a:solidFill>
                <a:latin typeface="Quicksand"/>
                <a:cs typeface="Quicksand"/>
              </a:rPr>
              <a:t> Y EL EMPLEO</a:t>
            </a:r>
            <a:endParaRPr sz="1600" dirty="0">
              <a:latin typeface="Quicksand"/>
              <a:cs typeface="Quicksand"/>
            </a:endParaRPr>
          </a:p>
          <a:p>
            <a:pPr marL="241300" marR="5080" indent="-228600">
              <a:lnSpc>
                <a:spcPct val="100000"/>
              </a:lnSpc>
              <a:spcBef>
                <a:spcPts val="1920"/>
              </a:spcBef>
              <a:buChar char="•"/>
              <a:tabLst>
                <a:tab pos="241300" algn="l"/>
              </a:tabLst>
            </a:pP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Leonor</a:t>
            </a:r>
            <a:r>
              <a:rPr sz="1600" b="1" spc="-3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Moral</a:t>
            </a:r>
            <a:r>
              <a:rPr sz="1600" dirty="0">
                <a:solidFill>
                  <a:srgbClr val="231F20"/>
                </a:solidFill>
                <a:latin typeface="Quicksand Medium"/>
                <a:cs typeface="Quicksand Medium"/>
              </a:rPr>
              <a:t>.</a:t>
            </a:r>
            <a:r>
              <a:rPr sz="1600" spc="35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Profesora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Derecho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Civil.</a:t>
            </a:r>
            <a:r>
              <a:rPr sz="1600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Universidad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 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Granada</a:t>
            </a:r>
            <a:endParaRPr sz="1600" dirty="0">
              <a:latin typeface="Quicksand"/>
              <a:cs typeface="Quicksand"/>
            </a:endParaRPr>
          </a:p>
          <a:p>
            <a:pPr marL="241300" marR="594995" indent="-228600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Juan</a:t>
            </a:r>
            <a:r>
              <a:rPr sz="1600" b="1" spc="-4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David</a:t>
            </a:r>
            <a:r>
              <a:rPr sz="1600" b="1" spc="-4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Rodríguez</a:t>
            </a:r>
            <a:r>
              <a:rPr sz="1600" b="1" spc="-50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 Medium"/>
                <a:cs typeface="Quicksand Medium"/>
              </a:rPr>
              <a:t>García</a:t>
            </a:r>
            <a:r>
              <a:rPr sz="1600" dirty="0">
                <a:solidFill>
                  <a:srgbClr val="231F20"/>
                </a:solidFill>
                <a:latin typeface="Quicksand Medium"/>
                <a:cs typeface="Quicksand Medium"/>
              </a:rPr>
              <a:t>.</a:t>
            </a:r>
            <a:r>
              <a:rPr sz="1600" spc="-50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Profesor</a:t>
            </a:r>
            <a:r>
              <a:rPr sz="1600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asesor</a:t>
            </a:r>
            <a:r>
              <a:rPr sz="1600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del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instituto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tecnología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formación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del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"/>
              </a:rPr>
              <a:t>profesorado</a:t>
            </a:r>
            <a:endParaRPr lang="es-ES" sz="1600" dirty="0">
              <a:latin typeface="Quicksand"/>
              <a:cs typeface="Quicksand"/>
            </a:endParaRPr>
          </a:p>
          <a:p>
            <a:pPr marL="298450" indent="-285750">
              <a:buChar char="•"/>
              <a:tabLst>
                <a:tab pos="240665" algn="l"/>
              </a:tabLst>
            </a:pPr>
            <a:r>
              <a:rPr lang="en-US" sz="1600" b="1" dirty="0">
                <a:solidFill>
                  <a:srgbClr val="231F20"/>
                </a:solidFill>
                <a:latin typeface="Quicksand"/>
                <a:cs typeface="Quicksand"/>
              </a:rPr>
              <a:t>Klaus Miesenberger.</a:t>
            </a: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GB" sz="1600" dirty="0">
                <a:solidFill>
                  <a:srgbClr val="231F20"/>
                </a:solidFill>
                <a:latin typeface="Quicksand"/>
              </a:rPr>
              <a:t>Head of the </a:t>
            </a:r>
            <a:r>
              <a:rPr lang="en-GB" sz="1600" dirty="0" err="1">
                <a:solidFill>
                  <a:srgbClr val="231F20"/>
                </a:solidFill>
                <a:latin typeface="Quicksand"/>
              </a:rPr>
              <a:t>Integriert</a:t>
            </a:r>
            <a:r>
              <a:rPr lang="en-GB" sz="1600" dirty="0">
                <a:solidFill>
                  <a:srgbClr val="231F20"/>
                </a:solidFill>
                <a:latin typeface="Quicksand"/>
              </a:rPr>
              <a:t> </a:t>
            </a:r>
            <a:r>
              <a:rPr lang="en-GB" sz="1600" dirty="0" err="1">
                <a:solidFill>
                  <a:srgbClr val="231F20"/>
                </a:solidFill>
                <a:latin typeface="Quicksand"/>
              </a:rPr>
              <a:t>Studieren</a:t>
            </a:r>
            <a:r>
              <a:rPr lang="en-GB" sz="1600" dirty="0">
                <a:solidFill>
                  <a:srgbClr val="231F20"/>
                </a:solidFill>
                <a:latin typeface="Quicksand"/>
              </a:rPr>
              <a:t> Institute at the University of Linz</a:t>
            </a:r>
            <a:endParaRPr lang="en-GB" sz="1600" dirty="0">
              <a:solidFill>
                <a:srgbClr val="000000"/>
              </a:solidFill>
              <a:latin typeface="Quicksand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n-US" sz="160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>
              <a:spcBef>
                <a:spcPts val="192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Introduce</a:t>
            </a:r>
            <a:r>
              <a:rPr sz="1600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4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modera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: </a:t>
            </a: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RED SAPDU</a:t>
            </a:r>
            <a:endParaRPr lang="es-ES" sz="1600" dirty="0">
              <a:solidFill>
                <a:srgbClr val="231F20"/>
              </a:solidFill>
              <a:latin typeface="Quicksand"/>
              <a:cs typeface="Quicksand Medium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760444" y="1803398"/>
            <a:ext cx="320565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VIERNES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21</a:t>
            </a:r>
            <a:endParaRPr sz="3000">
              <a:latin typeface="Quicksand"/>
              <a:cs typeface="Quicksan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0"/>
            <a:ext cx="16992600" cy="485140"/>
          </a:xfrm>
          <a:custGeom>
            <a:avLst/>
            <a:gdLst/>
            <a:ahLst/>
            <a:cxnLst/>
            <a:rect l="l" t="t" r="r" b="b"/>
            <a:pathLst>
              <a:path w="16992600" h="485140">
                <a:moveTo>
                  <a:pt x="16992600" y="0"/>
                </a:moveTo>
                <a:lnTo>
                  <a:pt x="0" y="0"/>
                </a:lnTo>
                <a:lnTo>
                  <a:pt x="0" y="484631"/>
                </a:lnTo>
                <a:lnTo>
                  <a:pt x="16992600" y="484631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/>
              <a:t>PROGRAMA </a:t>
            </a:r>
            <a:r>
              <a:rPr spc="-10"/>
              <a:t>#CIUD2025</a:t>
            </a:r>
            <a:endParaRPr sz="215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object 46">
            <a:extLst>
              <a:ext uri="{FF2B5EF4-FFF2-40B4-BE49-F238E27FC236}">
                <a16:creationId xmlns:a16="http://schemas.microsoft.com/office/drawing/2014/main" id="{502518C0-967C-FF84-D16D-1541FE953173}"/>
              </a:ext>
            </a:extLst>
          </p:cNvPr>
          <p:cNvSpPr/>
          <p:nvPr/>
        </p:nvSpPr>
        <p:spPr>
          <a:xfrm>
            <a:off x="6749122" y="686465"/>
            <a:ext cx="2093150" cy="330200"/>
          </a:xfrm>
          <a:custGeom>
            <a:avLst/>
            <a:gdLst/>
            <a:ahLst/>
            <a:cxnLst/>
            <a:rect l="l" t="t" r="r" b="b"/>
            <a:pathLst>
              <a:path w="2929890" h="330200">
                <a:moveTo>
                  <a:pt x="2764840" y="0"/>
                </a:moveTo>
                <a:lnTo>
                  <a:pt x="0" y="0"/>
                </a:lnTo>
                <a:lnTo>
                  <a:pt x="0" y="329742"/>
                </a:lnTo>
                <a:lnTo>
                  <a:pt x="2764840" y="329742"/>
                </a:lnTo>
                <a:lnTo>
                  <a:pt x="2808671" y="323853"/>
                </a:lnTo>
                <a:lnTo>
                  <a:pt x="2848055" y="307233"/>
                </a:lnTo>
                <a:lnTo>
                  <a:pt x="2881423" y="281454"/>
                </a:lnTo>
                <a:lnTo>
                  <a:pt x="2907203" y="248086"/>
                </a:lnTo>
                <a:lnTo>
                  <a:pt x="2923823" y="208701"/>
                </a:lnTo>
                <a:lnTo>
                  <a:pt x="2929712" y="164871"/>
                </a:lnTo>
                <a:lnTo>
                  <a:pt x="2923823" y="121040"/>
                </a:lnTo>
                <a:lnTo>
                  <a:pt x="2907203" y="81656"/>
                </a:lnTo>
                <a:lnTo>
                  <a:pt x="2881423" y="48288"/>
                </a:lnTo>
                <a:lnTo>
                  <a:pt x="2848055" y="22509"/>
                </a:lnTo>
                <a:lnTo>
                  <a:pt x="2808671" y="5889"/>
                </a:lnTo>
                <a:lnTo>
                  <a:pt x="2764840" y="0"/>
                </a:lnTo>
                <a:close/>
              </a:path>
            </a:pathLst>
          </a:custGeom>
          <a:solidFill>
            <a:srgbClr val="309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object 8">
            <a:extLst>
              <a:ext uri="{FF2B5EF4-FFF2-40B4-BE49-F238E27FC236}">
                <a16:creationId xmlns:a16="http://schemas.microsoft.com/office/drawing/2014/main" id="{65AF98CB-BF58-5CB2-C37C-14A1B49E2861}"/>
              </a:ext>
            </a:extLst>
          </p:cNvPr>
          <p:cNvGrpSpPr/>
          <p:nvPr/>
        </p:nvGrpSpPr>
        <p:grpSpPr>
          <a:xfrm>
            <a:off x="0" y="0"/>
            <a:ext cx="16992600" cy="9554845"/>
            <a:chOff x="0" y="0"/>
            <a:chExt cx="16992600" cy="9554845"/>
          </a:xfrm>
        </p:grpSpPr>
        <p:sp>
          <p:nvSpPr>
            <p:cNvPr id="3" name="object 9">
              <a:extLst>
                <a:ext uri="{FF2B5EF4-FFF2-40B4-BE49-F238E27FC236}">
                  <a16:creationId xmlns:a16="http://schemas.microsoft.com/office/drawing/2014/main" id="{8A3C95C0-95DC-4B80-685F-8D7AEDE0536F}"/>
                </a:ext>
              </a:extLst>
            </p:cNvPr>
            <p:cNvSpPr/>
            <p:nvPr/>
          </p:nvSpPr>
          <p:spPr>
            <a:xfrm>
              <a:off x="0" y="9094571"/>
              <a:ext cx="16992600" cy="460375"/>
            </a:xfrm>
            <a:custGeom>
              <a:avLst/>
              <a:gdLst/>
              <a:ahLst/>
              <a:cxnLst/>
              <a:rect l="l" t="t" r="r" b="b"/>
              <a:pathLst>
                <a:path w="16992600" h="460375">
                  <a:moveTo>
                    <a:pt x="16992600" y="0"/>
                  </a:moveTo>
                  <a:lnTo>
                    <a:pt x="0" y="0"/>
                  </a:lnTo>
                  <a:lnTo>
                    <a:pt x="0" y="460057"/>
                  </a:lnTo>
                  <a:lnTo>
                    <a:pt x="16992600" y="460057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10">
              <a:extLst>
                <a:ext uri="{FF2B5EF4-FFF2-40B4-BE49-F238E27FC236}">
                  <a16:creationId xmlns:a16="http://schemas.microsoft.com/office/drawing/2014/main" id="{1D73B89C-946C-ADCB-B0AE-EFB320760F8C}"/>
                </a:ext>
              </a:extLst>
            </p:cNvPr>
            <p:cNvSpPr/>
            <p:nvPr/>
          </p:nvSpPr>
          <p:spPr>
            <a:xfrm>
              <a:off x="0" y="8619160"/>
              <a:ext cx="24130" cy="476250"/>
            </a:xfrm>
            <a:custGeom>
              <a:avLst/>
              <a:gdLst/>
              <a:ahLst/>
              <a:cxnLst/>
              <a:rect l="l" t="t" r="r" b="b"/>
              <a:pathLst>
                <a:path w="24130" h="476250">
                  <a:moveTo>
                    <a:pt x="24041" y="0"/>
                  </a:moveTo>
                  <a:lnTo>
                    <a:pt x="0" y="0"/>
                  </a:lnTo>
                  <a:lnTo>
                    <a:pt x="0" y="475754"/>
                  </a:lnTo>
                  <a:lnTo>
                    <a:pt x="24041" y="475754"/>
                  </a:lnTo>
                  <a:lnTo>
                    <a:pt x="24041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11">
              <a:extLst>
                <a:ext uri="{FF2B5EF4-FFF2-40B4-BE49-F238E27FC236}">
                  <a16:creationId xmlns:a16="http://schemas.microsoft.com/office/drawing/2014/main" id="{860DD94A-88FB-43E4-D1F9-18F564FA6E52}"/>
                </a:ext>
              </a:extLst>
            </p:cNvPr>
            <p:cNvSpPr/>
            <p:nvPr/>
          </p:nvSpPr>
          <p:spPr>
            <a:xfrm>
              <a:off x="24041" y="8736152"/>
              <a:ext cx="96520" cy="358775"/>
            </a:xfrm>
            <a:custGeom>
              <a:avLst/>
              <a:gdLst/>
              <a:ahLst/>
              <a:cxnLst/>
              <a:rect l="l" t="t" r="r" b="b"/>
              <a:pathLst>
                <a:path w="96520" h="358775">
                  <a:moveTo>
                    <a:pt x="96164" y="0"/>
                  </a:moveTo>
                  <a:lnTo>
                    <a:pt x="0" y="0"/>
                  </a:lnTo>
                  <a:lnTo>
                    <a:pt x="0" y="358762"/>
                  </a:lnTo>
                  <a:lnTo>
                    <a:pt x="96164" y="358762"/>
                  </a:lnTo>
                  <a:lnTo>
                    <a:pt x="9616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12">
              <a:extLst>
                <a:ext uri="{FF2B5EF4-FFF2-40B4-BE49-F238E27FC236}">
                  <a16:creationId xmlns:a16="http://schemas.microsoft.com/office/drawing/2014/main" id="{7BE14E5A-3AA5-F0CA-B786-38A981BDE5B6}"/>
                </a:ext>
              </a:extLst>
            </p:cNvPr>
            <p:cNvSpPr/>
            <p:nvPr/>
          </p:nvSpPr>
          <p:spPr>
            <a:xfrm>
              <a:off x="120195" y="8353104"/>
              <a:ext cx="622300" cy="742315"/>
            </a:xfrm>
            <a:custGeom>
              <a:avLst/>
              <a:gdLst/>
              <a:ahLst/>
              <a:cxnLst/>
              <a:rect l="l" t="t" r="r" b="b"/>
              <a:pathLst>
                <a:path w="622300" h="742315">
                  <a:moveTo>
                    <a:pt x="579907" y="0"/>
                  </a:moveTo>
                  <a:lnTo>
                    <a:pt x="507212" y="0"/>
                  </a:lnTo>
                  <a:lnTo>
                    <a:pt x="507212" y="35217"/>
                  </a:lnTo>
                  <a:lnTo>
                    <a:pt x="461086" y="35217"/>
                  </a:lnTo>
                  <a:lnTo>
                    <a:pt x="461086" y="0"/>
                  </a:lnTo>
                  <a:lnTo>
                    <a:pt x="384378" y="0"/>
                  </a:lnTo>
                  <a:lnTo>
                    <a:pt x="384378" y="35217"/>
                  </a:lnTo>
                  <a:lnTo>
                    <a:pt x="338239" y="35217"/>
                  </a:lnTo>
                  <a:lnTo>
                    <a:pt x="338239" y="0"/>
                  </a:lnTo>
                  <a:lnTo>
                    <a:pt x="264617" y="0"/>
                  </a:lnTo>
                  <a:lnTo>
                    <a:pt x="264617" y="35217"/>
                  </a:lnTo>
                  <a:lnTo>
                    <a:pt x="218478" y="35217"/>
                  </a:lnTo>
                  <a:lnTo>
                    <a:pt x="218478" y="0"/>
                  </a:lnTo>
                  <a:lnTo>
                    <a:pt x="139915" y="0"/>
                  </a:lnTo>
                  <a:lnTo>
                    <a:pt x="139915" y="35217"/>
                  </a:lnTo>
                  <a:lnTo>
                    <a:pt x="93789" y="35217"/>
                  </a:lnTo>
                  <a:lnTo>
                    <a:pt x="93789" y="0"/>
                  </a:lnTo>
                  <a:lnTo>
                    <a:pt x="23075" y="0"/>
                  </a:lnTo>
                  <a:lnTo>
                    <a:pt x="23075" y="35217"/>
                  </a:lnTo>
                  <a:lnTo>
                    <a:pt x="0" y="35217"/>
                  </a:lnTo>
                  <a:lnTo>
                    <a:pt x="0" y="741807"/>
                  </a:lnTo>
                  <a:lnTo>
                    <a:pt x="621931" y="741807"/>
                  </a:lnTo>
                  <a:lnTo>
                    <a:pt x="621931" y="35217"/>
                  </a:lnTo>
                  <a:lnTo>
                    <a:pt x="579907" y="35217"/>
                  </a:lnTo>
                  <a:lnTo>
                    <a:pt x="579907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13">
              <a:extLst>
                <a:ext uri="{FF2B5EF4-FFF2-40B4-BE49-F238E27FC236}">
                  <a16:creationId xmlns:a16="http://schemas.microsoft.com/office/drawing/2014/main" id="{6927C650-44E5-E987-0AA9-E27AE140E657}"/>
                </a:ext>
              </a:extLst>
            </p:cNvPr>
            <p:cNvSpPr/>
            <p:nvPr/>
          </p:nvSpPr>
          <p:spPr>
            <a:xfrm>
              <a:off x="742129" y="8510262"/>
              <a:ext cx="604520" cy="586105"/>
            </a:xfrm>
            <a:custGeom>
              <a:avLst/>
              <a:gdLst/>
              <a:ahLst/>
              <a:cxnLst/>
              <a:rect l="l" t="t" r="r" b="b"/>
              <a:pathLst>
                <a:path w="604519" h="586104">
                  <a:moveTo>
                    <a:pt x="563206" y="0"/>
                  </a:moveTo>
                  <a:lnTo>
                    <a:pt x="492607" y="0"/>
                  </a:lnTo>
                  <a:lnTo>
                    <a:pt x="492607" y="34213"/>
                  </a:lnTo>
                  <a:lnTo>
                    <a:pt x="447802" y="34213"/>
                  </a:lnTo>
                  <a:lnTo>
                    <a:pt x="447802" y="0"/>
                  </a:lnTo>
                  <a:lnTo>
                    <a:pt x="373303" y="0"/>
                  </a:lnTo>
                  <a:lnTo>
                    <a:pt x="373303" y="34213"/>
                  </a:lnTo>
                  <a:lnTo>
                    <a:pt x="328498" y="34213"/>
                  </a:lnTo>
                  <a:lnTo>
                    <a:pt x="328498" y="0"/>
                  </a:lnTo>
                  <a:lnTo>
                    <a:pt x="256997" y="0"/>
                  </a:lnTo>
                  <a:lnTo>
                    <a:pt x="256997" y="34213"/>
                  </a:lnTo>
                  <a:lnTo>
                    <a:pt x="212191" y="34213"/>
                  </a:lnTo>
                  <a:lnTo>
                    <a:pt x="212191" y="0"/>
                  </a:lnTo>
                  <a:lnTo>
                    <a:pt x="135890" y="0"/>
                  </a:lnTo>
                  <a:lnTo>
                    <a:pt x="135890" y="34213"/>
                  </a:lnTo>
                  <a:lnTo>
                    <a:pt x="91084" y="34213"/>
                  </a:lnTo>
                  <a:lnTo>
                    <a:pt x="91084" y="0"/>
                  </a:lnTo>
                  <a:lnTo>
                    <a:pt x="22402" y="0"/>
                  </a:lnTo>
                  <a:lnTo>
                    <a:pt x="22402" y="34213"/>
                  </a:lnTo>
                  <a:lnTo>
                    <a:pt x="0" y="34213"/>
                  </a:lnTo>
                  <a:lnTo>
                    <a:pt x="0" y="585698"/>
                  </a:lnTo>
                  <a:lnTo>
                    <a:pt x="604024" y="585698"/>
                  </a:lnTo>
                  <a:lnTo>
                    <a:pt x="604024" y="34213"/>
                  </a:lnTo>
                  <a:lnTo>
                    <a:pt x="563206" y="34213"/>
                  </a:lnTo>
                  <a:lnTo>
                    <a:pt x="56320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4">
              <a:extLst>
                <a:ext uri="{FF2B5EF4-FFF2-40B4-BE49-F238E27FC236}">
                  <a16:creationId xmlns:a16="http://schemas.microsoft.com/office/drawing/2014/main" id="{755CECB8-B960-4544-1BD3-3338F6C3A3FA}"/>
                </a:ext>
              </a:extLst>
            </p:cNvPr>
            <p:cNvSpPr/>
            <p:nvPr/>
          </p:nvSpPr>
          <p:spPr>
            <a:xfrm>
              <a:off x="229743" y="8026654"/>
              <a:ext cx="1983105" cy="1068705"/>
            </a:xfrm>
            <a:custGeom>
              <a:avLst/>
              <a:gdLst/>
              <a:ahLst/>
              <a:cxnLst/>
              <a:rect l="l" t="t" r="r" b="b"/>
              <a:pathLst>
                <a:path w="1983105" h="1068704">
                  <a:moveTo>
                    <a:pt x="379691" y="888873"/>
                  </a:moveTo>
                  <a:lnTo>
                    <a:pt x="0" y="888873"/>
                  </a:lnTo>
                  <a:lnTo>
                    <a:pt x="0" y="1068260"/>
                  </a:lnTo>
                  <a:lnTo>
                    <a:pt x="379691" y="1068260"/>
                  </a:lnTo>
                  <a:lnTo>
                    <a:pt x="379691" y="888873"/>
                  </a:lnTo>
                  <a:close/>
                </a:path>
                <a:path w="1983105" h="1068704">
                  <a:moveTo>
                    <a:pt x="1446555" y="210527"/>
                  </a:moveTo>
                  <a:lnTo>
                    <a:pt x="1368196" y="210527"/>
                  </a:lnTo>
                  <a:lnTo>
                    <a:pt x="1368196" y="166776"/>
                  </a:lnTo>
                  <a:lnTo>
                    <a:pt x="1359916" y="166776"/>
                  </a:lnTo>
                  <a:lnTo>
                    <a:pt x="1336852" y="104673"/>
                  </a:lnTo>
                  <a:lnTo>
                    <a:pt x="1315554" y="166776"/>
                  </a:lnTo>
                  <a:lnTo>
                    <a:pt x="1295222" y="166776"/>
                  </a:lnTo>
                  <a:lnTo>
                    <a:pt x="1295222" y="119151"/>
                  </a:lnTo>
                  <a:lnTo>
                    <a:pt x="1293215" y="112547"/>
                  </a:lnTo>
                  <a:lnTo>
                    <a:pt x="1287614" y="106756"/>
                  </a:lnTo>
                  <a:lnTo>
                    <a:pt x="1279042" y="102082"/>
                  </a:lnTo>
                  <a:lnTo>
                    <a:pt x="1268095" y="98856"/>
                  </a:lnTo>
                  <a:lnTo>
                    <a:pt x="1268095" y="64604"/>
                  </a:lnTo>
                  <a:lnTo>
                    <a:pt x="1263789" y="61404"/>
                  </a:lnTo>
                  <a:lnTo>
                    <a:pt x="1257668" y="59664"/>
                  </a:lnTo>
                  <a:lnTo>
                    <a:pt x="1243990" y="0"/>
                  </a:lnTo>
                  <a:lnTo>
                    <a:pt x="1231366" y="59677"/>
                  </a:lnTo>
                  <a:lnTo>
                    <a:pt x="1225283" y="61417"/>
                  </a:lnTo>
                  <a:lnTo>
                    <a:pt x="1220990" y="64617"/>
                  </a:lnTo>
                  <a:lnTo>
                    <a:pt x="1220990" y="98856"/>
                  </a:lnTo>
                  <a:lnTo>
                    <a:pt x="1210056" y="102082"/>
                  </a:lnTo>
                  <a:lnTo>
                    <a:pt x="1201470" y="106756"/>
                  </a:lnTo>
                  <a:lnTo>
                    <a:pt x="1195870" y="112547"/>
                  </a:lnTo>
                  <a:lnTo>
                    <a:pt x="1193863" y="119151"/>
                  </a:lnTo>
                  <a:lnTo>
                    <a:pt x="1193863" y="166776"/>
                  </a:lnTo>
                  <a:lnTo>
                    <a:pt x="1168349" y="166776"/>
                  </a:lnTo>
                  <a:lnTo>
                    <a:pt x="1145286" y="104673"/>
                  </a:lnTo>
                  <a:lnTo>
                    <a:pt x="1123988" y="166776"/>
                  </a:lnTo>
                  <a:lnTo>
                    <a:pt x="1116406" y="166776"/>
                  </a:lnTo>
                  <a:lnTo>
                    <a:pt x="1116406" y="210527"/>
                  </a:lnTo>
                  <a:lnTo>
                    <a:pt x="1036853" y="210527"/>
                  </a:lnTo>
                  <a:lnTo>
                    <a:pt x="1036853" y="258953"/>
                  </a:lnTo>
                  <a:lnTo>
                    <a:pt x="1116406" y="258953"/>
                  </a:lnTo>
                  <a:lnTo>
                    <a:pt x="1116406" y="1068260"/>
                  </a:lnTo>
                  <a:lnTo>
                    <a:pt x="1368196" y="1068260"/>
                  </a:lnTo>
                  <a:lnTo>
                    <a:pt x="1368196" y="258953"/>
                  </a:lnTo>
                  <a:lnTo>
                    <a:pt x="1446555" y="258953"/>
                  </a:lnTo>
                  <a:lnTo>
                    <a:pt x="1446555" y="210527"/>
                  </a:lnTo>
                  <a:close/>
                </a:path>
                <a:path w="1983105" h="1068704">
                  <a:moveTo>
                    <a:pt x="1982584" y="645909"/>
                  </a:moveTo>
                  <a:lnTo>
                    <a:pt x="1833372" y="460514"/>
                  </a:lnTo>
                  <a:lnTo>
                    <a:pt x="1577225" y="460514"/>
                  </a:lnTo>
                  <a:lnTo>
                    <a:pt x="1542592" y="511022"/>
                  </a:lnTo>
                  <a:lnTo>
                    <a:pt x="1368209" y="511022"/>
                  </a:lnTo>
                  <a:lnTo>
                    <a:pt x="1368209" y="1068260"/>
                  </a:lnTo>
                  <a:lnTo>
                    <a:pt x="1542592" y="1068260"/>
                  </a:lnTo>
                  <a:lnTo>
                    <a:pt x="1982584" y="1068260"/>
                  </a:lnTo>
                  <a:lnTo>
                    <a:pt x="1982584" y="645909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15">
              <a:extLst>
                <a:ext uri="{FF2B5EF4-FFF2-40B4-BE49-F238E27FC236}">
                  <a16:creationId xmlns:a16="http://schemas.microsoft.com/office/drawing/2014/main" id="{5A4AEBE9-D9F2-9745-14EA-2224CD80E5B6}"/>
                </a:ext>
              </a:extLst>
            </p:cNvPr>
            <p:cNvSpPr/>
            <p:nvPr/>
          </p:nvSpPr>
          <p:spPr>
            <a:xfrm>
              <a:off x="2103777" y="8537670"/>
              <a:ext cx="774065" cy="558800"/>
            </a:xfrm>
            <a:custGeom>
              <a:avLst/>
              <a:gdLst/>
              <a:ahLst/>
              <a:cxnLst/>
              <a:rect l="l" t="t" r="r" b="b"/>
              <a:pathLst>
                <a:path w="774064" h="558800">
                  <a:moveTo>
                    <a:pt x="622846" y="0"/>
                  </a:moveTo>
                  <a:lnTo>
                    <a:pt x="0" y="0"/>
                  </a:lnTo>
                  <a:lnTo>
                    <a:pt x="108559" y="134899"/>
                  </a:lnTo>
                  <a:lnTo>
                    <a:pt x="108559" y="558292"/>
                  </a:lnTo>
                  <a:lnTo>
                    <a:pt x="686816" y="558292"/>
                  </a:lnTo>
                  <a:lnTo>
                    <a:pt x="686816" y="73304"/>
                  </a:lnTo>
                  <a:lnTo>
                    <a:pt x="773899" y="72872"/>
                  </a:lnTo>
                  <a:lnTo>
                    <a:pt x="622846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6">
              <a:extLst>
                <a:ext uri="{FF2B5EF4-FFF2-40B4-BE49-F238E27FC236}">
                  <a16:creationId xmlns:a16="http://schemas.microsoft.com/office/drawing/2014/main" id="{6283B621-8789-5CC3-4F12-6D307DAF2100}"/>
                </a:ext>
              </a:extLst>
            </p:cNvPr>
            <p:cNvSpPr/>
            <p:nvPr/>
          </p:nvSpPr>
          <p:spPr>
            <a:xfrm>
              <a:off x="2790583" y="8676944"/>
              <a:ext cx="328295" cy="418465"/>
            </a:xfrm>
            <a:custGeom>
              <a:avLst/>
              <a:gdLst/>
              <a:ahLst/>
              <a:cxnLst/>
              <a:rect l="l" t="t" r="r" b="b"/>
              <a:pathLst>
                <a:path w="328294" h="418465">
                  <a:moveTo>
                    <a:pt x="196253" y="0"/>
                  </a:moveTo>
                  <a:lnTo>
                    <a:pt x="0" y="0"/>
                  </a:lnTo>
                  <a:lnTo>
                    <a:pt x="0" y="238582"/>
                  </a:lnTo>
                  <a:lnTo>
                    <a:pt x="196253" y="238582"/>
                  </a:lnTo>
                  <a:lnTo>
                    <a:pt x="196253" y="0"/>
                  </a:lnTo>
                  <a:close/>
                </a:path>
                <a:path w="328294" h="418465">
                  <a:moveTo>
                    <a:pt x="327952" y="23507"/>
                  </a:moveTo>
                  <a:lnTo>
                    <a:pt x="196265" y="23507"/>
                  </a:lnTo>
                  <a:lnTo>
                    <a:pt x="196265" y="417969"/>
                  </a:lnTo>
                  <a:lnTo>
                    <a:pt x="327952" y="417969"/>
                  </a:lnTo>
                  <a:lnTo>
                    <a:pt x="327952" y="23507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7">
              <a:extLst>
                <a:ext uri="{FF2B5EF4-FFF2-40B4-BE49-F238E27FC236}">
                  <a16:creationId xmlns:a16="http://schemas.microsoft.com/office/drawing/2014/main" id="{511EE7FB-DBB3-C5D0-F6D1-83A674997FED}"/>
                </a:ext>
              </a:extLst>
            </p:cNvPr>
            <p:cNvSpPr/>
            <p:nvPr/>
          </p:nvSpPr>
          <p:spPr>
            <a:xfrm>
              <a:off x="3118536" y="8705595"/>
              <a:ext cx="323850" cy="389890"/>
            </a:xfrm>
            <a:custGeom>
              <a:avLst/>
              <a:gdLst/>
              <a:ahLst/>
              <a:cxnLst/>
              <a:rect l="l" t="t" r="r" b="b"/>
              <a:pathLst>
                <a:path w="323850" h="389890">
                  <a:moveTo>
                    <a:pt x="323710" y="0"/>
                  </a:moveTo>
                  <a:lnTo>
                    <a:pt x="116865" y="0"/>
                  </a:lnTo>
                  <a:lnTo>
                    <a:pt x="116865" y="29057"/>
                  </a:lnTo>
                  <a:lnTo>
                    <a:pt x="0" y="29057"/>
                  </a:lnTo>
                  <a:lnTo>
                    <a:pt x="0" y="389318"/>
                  </a:lnTo>
                  <a:lnTo>
                    <a:pt x="116865" y="389318"/>
                  </a:lnTo>
                  <a:lnTo>
                    <a:pt x="323710" y="389318"/>
                  </a:lnTo>
                  <a:lnTo>
                    <a:pt x="32371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8">
              <a:extLst>
                <a:ext uri="{FF2B5EF4-FFF2-40B4-BE49-F238E27FC236}">
                  <a16:creationId xmlns:a16="http://schemas.microsoft.com/office/drawing/2014/main" id="{1BE74ECF-B851-4BD3-FB97-73A34A870676}"/>
                </a:ext>
              </a:extLst>
            </p:cNvPr>
            <p:cNvSpPr/>
            <p:nvPr/>
          </p:nvSpPr>
          <p:spPr>
            <a:xfrm>
              <a:off x="3442246" y="8553500"/>
              <a:ext cx="207010" cy="541020"/>
            </a:xfrm>
            <a:custGeom>
              <a:avLst/>
              <a:gdLst/>
              <a:ahLst/>
              <a:cxnLst/>
              <a:rect l="l" t="t" r="r" b="b"/>
              <a:pathLst>
                <a:path w="207010" h="541020">
                  <a:moveTo>
                    <a:pt x="206844" y="0"/>
                  </a:moveTo>
                  <a:lnTo>
                    <a:pt x="84899" y="0"/>
                  </a:lnTo>
                  <a:lnTo>
                    <a:pt x="84899" y="29210"/>
                  </a:lnTo>
                  <a:lnTo>
                    <a:pt x="0" y="29210"/>
                  </a:lnTo>
                  <a:lnTo>
                    <a:pt x="0" y="541020"/>
                  </a:lnTo>
                  <a:lnTo>
                    <a:pt x="206844" y="541020"/>
                  </a:lnTo>
                  <a:lnTo>
                    <a:pt x="206844" y="29210"/>
                  </a:lnTo>
                  <a:lnTo>
                    <a:pt x="206844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9">
              <a:extLst>
                <a:ext uri="{FF2B5EF4-FFF2-40B4-BE49-F238E27FC236}">
                  <a16:creationId xmlns:a16="http://schemas.microsoft.com/office/drawing/2014/main" id="{1811D664-93B3-A541-6D00-6C5378AF7D00}"/>
                </a:ext>
              </a:extLst>
            </p:cNvPr>
            <p:cNvSpPr/>
            <p:nvPr/>
          </p:nvSpPr>
          <p:spPr>
            <a:xfrm>
              <a:off x="609434" y="8767635"/>
              <a:ext cx="313690" cy="327660"/>
            </a:xfrm>
            <a:custGeom>
              <a:avLst/>
              <a:gdLst/>
              <a:ahLst/>
              <a:cxnLst/>
              <a:rect l="l" t="t" r="r" b="b"/>
              <a:pathLst>
                <a:path w="313690" h="327659">
                  <a:moveTo>
                    <a:pt x="313563" y="0"/>
                  </a:moveTo>
                  <a:lnTo>
                    <a:pt x="0" y="0"/>
                  </a:lnTo>
                  <a:lnTo>
                    <a:pt x="0" y="327278"/>
                  </a:lnTo>
                  <a:lnTo>
                    <a:pt x="313563" y="327278"/>
                  </a:lnTo>
                  <a:lnTo>
                    <a:pt x="313563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20">
              <a:extLst>
                <a:ext uri="{FF2B5EF4-FFF2-40B4-BE49-F238E27FC236}">
                  <a16:creationId xmlns:a16="http://schemas.microsoft.com/office/drawing/2014/main" id="{B1E56141-F83E-986E-7040-662458653BCB}"/>
                </a:ext>
              </a:extLst>
            </p:cNvPr>
            <p:cNvSpPr/>
            <p:nvPr/>
          </p:nvSpPr>
          <p:spPr>
            <a:xfrm>
              <a:off x="2621064" y="8915527"/>
              <a:ext cx="379730" cy="179705"/>
            </a:xfrm>
            <a:custGeom>
              <a:avLst/>
              <a:gdLst/>
              <a:ahLst/>
              <a:cxnLst/>
              <a:rect l="l" t="t" r="r" b="b"/>
              <a:pathLst>
                <a:path w="379730" h="179704">
                  <a:moveTo>
                    <a:pt x="379691" y="0"/>
                  </a:moveTo>
                  <a:lnTo>
                    <a:pt x="0" y="0"/>
                  </a:lnTo>
                  <a:lnTo>
                    <a:pt x="0" y="179387"/>
                  </a:lnTo>
                  <a:lnTo>
                    <a:pt x="379691" y="179387"/>
                  </a:lnTo>
                  <a:lnTo>
                    <a:pt x="379691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21">
              <a:extLst>
                <a:ext uri="{FF2B5EF4-FFF2-40B4-BE49-F238E27FC236}">
                  <a16:creationId xmlns:a16="http://schemas.microsoft.com/office/drawing/2014/main" id="{989C2700-AD7A-299A-C924-AF6E60F94970}"/>
                </a:ext>
              </a:extLst>
            </p:cNvPr>
            <p:cNvSpPr/>
            <p:nvPr/>
          </p:nvSpPr>
          <p:spPr>
            <a:xfrm>
              <a:off x="0" y="0"/>
              <a:ext cx="16992600" cy="485140"/>
            </a:xfrm>
            <a:custGeom>
              <a:avLst/>
              <a:gdLst/>
              <a:ahLst/>
              <a:cxnLst/>
              <a:rect l="l" t="t" r="r" b="b"/>
              <a:pathLst>
                <a:path w="16992600" h="485140">
                  <a:moveTo>
                    <a:pt x="16992600" y="0"/>
                  </a:moveTo>
                  <a:lnTo>
                    <a:pt x="0" y="0"/>
                  </a:lnTo>
                  <a:lnTo>
                    <a:pt x="0" y="484631"/>
                  </a:lnTo>
                  <a:lnTo>
                    <a:pt x="16992600" y="484631"/>
                  </a:lnTo>
                  <a:lnTo>
                    <a:pt x="16992600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22">
            <a:extLst>
              <a:ext uri="{FF2B5EF4-FFF2-40B4-BE49-F238E27FC236}">
                <a16:creationId xmlns:a16="http://schemas.microsoft.com/office/drawing/2014/main" id="{04CBA6D9-BDBF-87E7-B7D8-71CE00430F14}"/>
              </a:ext>
            </a:extLst>
          </p:cNvPr>
          <p:cNvSpPr txBox="1"/>
          <p:nvPr/>
        </p:nvSpPr>
        <p:spPr>
          <a:xfrm>
            <a:off x="631534" y="2873593"/>
            <a:ext cx="2437765" cy="156845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12700" marR="5080">
              <a:lnSpc>
                <a:spcPts val="2390"/>
              </a:lnSpc>
              <a:spcBef>
                <a:spcPts val="440"/>
              </a:spcBef>
            </a:pPr>
            <a:r>
              <a:rPr sz="2250" b="1" dirty="0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250" b="1" spc="-10" dirty="0">
                <a:solidFill>
                  <a:srgbClr val="B32325"/>
                </a:solidFill>
                <a:latin typeface="Avenir Black"/>
                <a:cs typeface="Avenir Black"/>
              </a:rPr>
              <a:t>CONGRESO </a:t>
            </a:r>
            <a:r>
              <a:rPr sz="2250" b="1" spc="-10" dirty="0">
                <a:solidFill>
                  <a:srgbClr val="3B474D"/>
                </a:solidFill>
                <a:latin typeface="Avenir Black"/>
                <a:cs typeface="Avenir Black"/>
              </a:rPr>
              <a:t>INTERNACIONAL </a:t>
            </a:r>
            <a:r>
              <a:rPr sz="2250" b="1" dirty="0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250" b="1" spc="-50" dirty="0">
                <a:solidFill>
                  <a:srgbClr val="3B474D"/>
                </a:solidFill>
                <a:latin typeface="Avenir Black"/>
                <a:cs typeface="Avenir Black"/>
              </a:rPr>
              <a:t>Y </a:t>
            </a:r>
            <a:r>
              <a:rPr sz="2250" b="1" spc="-10" dirty="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250" dirty="0">
              <a:latin typeface="Avenir Black"/>
              <a:cs typeface="Avenir Black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500" dirty="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500" spc="55" dirty="0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500" spc="-10" dirty="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500" dirty="0">
              <a:latin typeface="Avenir"/>
              <a:cs typeface="Avenir"/>
            </a:endParaRPr>
          </a:p>
        </p:txBody>
      </p:sp>
      <p:grpSp>
        <p:nvGrpSpPr>
          <p:cNvPr id="17" name="object 23">
            <a:extLst>
              <a:ext uri="{FF2B5EF4-FFF2-40B4-BE49-F238E27FC236}">
                <a16:creationId xmlns:a16="http://schemas.microsoft.com/office/drawing/2014/main" id="{B8A28AA1-8D25-C2E6-D5F1-F3E1EE1735B9}"/>
              </a:ext>
            </a:extLst>
          </p:cNvPr>
          <p:cNvGrpSpPr/>
          <p:nvPr/>
        </p:nvGrpSpPr>
        <p:grpSpPr>
          <a:xfrm>
            <a:off x="719107" y="1074501"/>
            <a:ext cx="1898014" cy="1572895"/>
            <a:chOff x="719107" y="1074501"/>
            <a:chExt cx="1898014" cy="1572895"/>
          </a:xfrm>
        </p:grpSpPr>
        <p:sp>
          <p:nvSpPr>
            <p:cNvPr id="18" name="object 24">
              <a:extLst>
                <a:ext uri="{FF2B5EF4-FFF2-40B4-BE49-F238E27FC236}">
                  <a16:creationId xmlns:a16="http://schemas.microsoft.com/office/drawing/2014/main" id="{6E88446F-932E-23D0-A4CB-FB9FAD44C3BC}"/>
                </a:ext>
              </a:extLst>
            </p:cNvPr>
            <p:cNvSpPr/>
            <p:nvPr/>
          </p:nvSpPr>
          <p:spPr>
            <a:xfrm>
              <a:off x="1268298" y="1144701"/>
              <a:ext cx="543560" cy="291465"/>
            </a:xfrm>
            <a:custGeom>
              <a:avLst/>
              <a:gdLst/>
              <a:ahLst/>
              <a:cxnLst/>
              <a:rect l="l" t="t" r="r" b="b"/>
              <a:pathLst>
                <a:path w="543560" h="291465">
                  <a:moveTo>
                    <a:pt x="543242" y="161290"/>
                  </a:moveTo>
                  <a:lnTo>
                    <a:pt x="543039" y="161290"/>
                  </a:lnTo>
                  <a:lnTo>
                    <a:pt x="543039" y="156210"/>
                  </a:lnTo>
                  <a:lnTo>
                    <a:pt x="542810" y="156210"/>
                  </a:lnTo>
                  <a:lnTo>
                    <a:pt x="542810" y="104140"/>
                  </a:lnTo>
                  <a:lnTo>
                    <a:pt x="542798" y="103632"/>
                  </a:lnTo>
                  <a:lnTo>
                    <a:pt x="542772" y="0"/>
                  </a:lnTo>
                  <a:lnTo>
                    <a:pt x="0" y="0"/>
                  </a:lnTo>
                  <a:lnTo>
                    <a:pt x="0" y="104140"/>
                  </a:lnTo>
                  <a:lnTo>
                    <a:pt x="271462" y="104140"/>
                  </a:lnTo>
                  <a:lnTo>
                    <a:pt x="271462" y="156210"/>
                  </a:lnTo>
                  <a:lnTo>
                    <a:pt x="271475" y="161290"/>
                  </a:lnTo>
                  <a:lnTo>
                    <a:pt x="271487" y="290830"/>
                  </a:lnTo>
                  <a:lnTo>
                    <a:pt x="276390" y="290830"/>
                  </a:lnTo>
                  <a:lnTo>
                    <a:pt x="276809" y="290868"/>
                  </a:lnTo>
                  <a:lnTo>
                    <a:pt x="538619" y="290868"/>
                  </a:lnTo>
                  <a:lnTo>
                    <a:pt x="538975" y="290830"/>
                  </a:lnTo>
                  <a:lnTo>
                    <a:pt x="543242" y="290830"/>
                  </a:lnTo>
                  <a:lnTo>
                    <a:pt x="543242" y="16129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25">
              <a:extLst>
                <a:ext uri="{FF2B5EF4-FFF2-40B4-BE49-F238E27FC236}">
                  <a16:creationId xmlns:a16="http://schemas.microsoft.com/office/drawing/2014/main" id="{E65EAD97-E0F7-40FD-C410-C2A68B7793D8}"/>
                </a:ext>
              </a:extLst>
            </p:cNvPr>
            <p:cNvSpPr/>
            <p:nvPr/>
          </p:nvSpPr>
          <p:spPr>
            <a:xfrm>
              <a:off x="1040799" y="1248326"/>
              <a:ext cx="500380" cy="187325"/>
            </a:xfrm>
            <a:custGeom>
              <a:avLst/>
              <a:gdLst/>
              <a:ahLst/>
              <a:cxnLst/>
              <a:rect l="l" t="t" r="r" b="b"/>
              <a:pathLst>
                <a:path w="500380" h="187325">
                  <a:moveTo>
                    <a:pt x="496697" y="186982"/>
                  </a:moveTo>
                  <a:lnTo>
                    <a:pt x="128585" y="186982"/>
                  </a:lnTo>
                  <a:lnTo>
                    <a:pt x="130746" y="187210"/>
                  </a:lnTo>
                  <a:lnTo>
                    <a:pt x="494385" y="187210"/>
                  </a:lnTo>
                  <a:lnTo>
                    <a:pt x="496697" y="186982"/>
                  </a:lnTo>
                  <a:close/>
                </a:path>
                <a:path w="500380" h="187325">
                  <a:moveTo>
                    <a:pt x="498972" y="44024"/>
                  </a:moveTo>
                  <a:lnTo>
                    <a:pt x="125526" y="44024"/>
                  </a:lnTo>
                  <a:lnTo>
                    <a:pt x="125463" y="186982"/>
                  </a:lnTo>
                  <a:lnTo>
                    <a:pt x="499021" y="186982"/>
                  </a:lnTo>
                  <a:lnTo>
                    <a:pt x="498972" y="44024"/>
                  </a:lnTo>
                  <a:close/>
                </a:path>
                <a:path w="500380" h="187325">
                  <a:moveTo>
                    <a:pt x="498957" y="927"/>
                  </a:moveTo>
                  <a:lnTo>
                    <a:pt x="1893" y="927"/>
                  </a:lnTo>
                  <a:lnTo>
                    <a:pt x="0" y="2628"/>
                  </a:lnTo>
                  <a:lnTo>
                    <a:pt x="203" y="8788"/>
                  </a:lnTo>
                  <a:lnTo>
                    <a:pt x="228" y="43675"/>
                  </a:lnTo>
                  <a:lnTo>
                    <a:pt x="3759" y="45008"/>
                  </a:lnTo>
                  <a:lnTo>
                    <a:pt x="7454" y="44437"/>
                  </a:lnTo>
                  <a:lnTo>
                    <a:pt x="498972" y="44024"/>
                  </a:lnTo>
                  <a:lnTo>
                    <a:pt x="498957" y="927"/>
                  </a:lnTo>
                  <a:close/>
                </a:path>
                <a:path w="500380" h="187325">
                  <a:moveTo>
                    <a:pt x="498957" y="0"/>
                  </a:moveTo>
                  <a:lnTo>
                    <a:pt x="498957" y="927"/>
                  </a:lnTo>
                  <a:lnTo>
                    <a:pt x="500180" y="927"/>
                  </a:lnTo>
                  <a:lnTo>
                    <a:pt x="49895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6">
              <a:extLst>
                <a:ext uri="{FF2B5EF4-FFF2-40B4-BE49-F238E27FC236}">
                  <a16:creationId xmlns:a16="http://schemas.microsoft.com/office/drawing/2014/main" id="{11EE3B36-A294-CE05-5D62-1DC100798AC0}"/>
                </a:ext>
              </a:extLst>
            </p:cNvPr>
            <p:cNvSpPr/>
            <p:nvPr/>
          </p:nvSpPr>
          <p:spPr>
            <a:xfrm>
              <a:off x="2279053" y="1413878"/>
              <a:ext cx="259079" cy="284480"/>
            </a:xfrm>
            <a:custGeom>
              <a:avLst/>
              <a:gdLst/>
              <a:ahLst/>
              <a:cxnLst/>
              <a:rect l="l" t="t" r="r" b="b"/>
              <a:pathLst>
                <a:path w="259080" h="284480">
                  <a:moveTo>
                    <a:pt x="257873" y="121678"/>
                  </a:moveTo>
                  <a:lnTo>
                    <a:pt x="257797" y="9918"/>
                  </a:lnTo>
                  <a:lnTo>
                    <a:pt x="257771" y="4838"/>
                  </a:lnTo>
                  <a:lnTo>
                    <a:pt x="257771" y="1028"/>
                  </a:lnTo>
                  <a:lnTo>
                    <a:pt x="419" y="1028"/>
                  </a:lnTo>
                  <a:lnTo>
                    <a:pt x="419" y="4838"/>
                  </a:lnTo>
                  <a:lnTo>
                    <a:pt x="241" y="4838"/>
                  </a:lnTo>
                  <a:lnTo>
                    <a:pt x="241" y="9918"/>
                  </a:lnTo>
                  <a:lnTo>
                    <a:pt x="88" y="9918"/>
                  </a:lnTo>
                  <a:lnTo>
                    <a:pt x="88" y="121678"/>
                  </a:lnTo>
                  <a:lnTo>
                    <a:pt x="0" y="284238"/>
                  </a:lnTo>
                  <a:lnTo>
                    <a:pt x="257873" y="284238"/>
                  </a:lnTo>
                  <a:lnTo>
                    <a:pt x="257873" y="121678"/>
                  </a:lnTo>
                  <a:close/>
                </a:path>
                <a:path w="259080" h="284480">
                  <a:moveTo>
                    <a:pt x="258914" y="965"/>
                  </a:moveTo>
                  <a:lnTo>
                    <a:pt x="257771" y="0"/>
                  </a:lnTo>
                  <a:lnTo>
                    <a:pt x="257771" y="965"/>
                  </a:lnTo>
                  <a:lnTo>
                    <a:pt x="258914" y="965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7">
              <a:extLst>
                <a:ext uri="{FF2B5EF4-FFF2-40B4-BE49-F238E27FC236}">
                  <a16:creationId xmlns:a16="http://schemas.microsoft.com/office/drawing/2014/main" id="{CEB40CA4-C49B-7B08-1AC0-9A5E0684F670}"/>
                </a:ext>
              </a:extLst>
            </p:cNvPr>
            <p:cNvSpPr/>
            <p:nvPr/>
          </p:nvSpPr>
          <p:spPr>
            <a:xfrm>
              <a:off x="1639824" y="1074838"/>
              <a:ext cx="430530" cy="234950"/>
            </a:xfrm>
            <a:custGeom>
              <a:avLst/>
              <a:gdLst/>
              <a:ahLst/>
              <a:cxnLst/>
              <a:rect l="l" t="t" r="r" b="b"/>
              <a:pathLst>
                <a:path w="430530" h="234950">
                  <a:moveTo>
                    <a:pt x="430415" y="132080"/>
                  </a:moveTo>
                  <a:lnTo>
                    <a:pt x="430199" y="132080"/>
                  </a:lnTo>
                  <a:lnTo>
                    <a:pt x="430199" y="68580"/>
                  </a:lnTo>
                  <a:lnTo>
                    <a:pt x="430149" y="0"/>
                  </a:lnTo>
                  <a:lnTo>
                    <a:pt x="0" y="0"/>
                  </a:lnTo>
                  <a:lnTo>
                    <a:pt x="0" y="68580"/>
                  </a:lnTo>
                  <a:lnTo>
                    <a:pt x="171272" y="68580"/>
                  </a:lnTo>
                  <a:lnTo>
                    <a:pt x="171272" y="132080"/>
                  </a:lnTo>
                  <a:lnTo>
                    <a:pt x="171272" y="140970"/>
                  </a:lnTo>
                  <a:lnTo>
                    <a:pt x="171284" y="226060"/>
                  </a:lnTo>
                  <a:lnTo>
                    <a:pt x="171602" y="226060"/>
                  </a:lnTo>
                  <a:lnTo>
                    <a:pt x="171602" y="234950"/>
                  </a:lnTo>
                  <a:lnTo>
                    <a:pt x="308737" y="234950"/>
                  </a:lnTo>
                  <a:lnTo>
                    <a:pt x="308737" y="226060"/>
                  </a:lnTo>
                  <a:lnTo>
                    <a:pt x="308787" y="140970"/>
                  </a:lnTo>
                  <a:lnTo>
                    <a:pt x="430415" y="140970"/>
                  </a:lnTo>
                  <a:lnTo>
                    <a:pt x="430415" y="13208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8">
              <a:extLst>
                <a:ext uri="{FF2B5EF4-FFF2-40B4-BE49-F238E27FC236}">
                  <a16:creationId xmlns:a16="http://schemas.microsoft.com/office/drawing/2014/main" id="{BC96F9F5-C87B-B99F-8CB9-74CB35F09001}"/>
                </a:ext>
              </a:extLst>
            </p:cNvPr>
            <p:cNvSpPr/>
            <p:nvPr/>
          </p:nvSpPr>
          <p:spPr>
            <a:xfrm>
              <a:off x="1948563" y="1215525"/>
              <a:ext cx="255904" cy="483234"/>
            </a:xfrm>
            <a:custGeom>
              <a:avLst/>
              <a:gdLst/>
              <a:ahLst/>
              <a:cxnLst/>
              <a:rect l="l" t="t" r="r" b="b"/>
              <a:pathLst>
                <a:path w="255905" h="483235">
                  <a:moveTo>
                    <a:pt x="51638" y="92557"/>
                  </a:moveTo>
                  <a:lnTo>
                    <a:pt x="51676" y="219964"/>
                  </a:lnTo>
                  <a:lnTo>
                    <a:pt x="143383" y="219964"/>
                  </a:lnTo>
                  <a:lnTo>
                    <a:pt x="143307" y="482676"/>
                  </a:lnTo>
                  <a:lnTo>
                    <a:pt x="195110" y="482676"/>
                  </a:lnTo>
                  <a:lnTo>
                    <a:pt x="195135" y="150012"/>
                  </a:lnTo>
                  <a:lnTo>
                    <a:pt x="195338" y="147332"/>
                  </a:lnTo>
                  <a:lnTo>
                    <a:pt x="194589" y="139128"/>
                  </a:lnTo>
                  <a:lnTo>
                    <a:pt x="196612" y="137296"/>
                  </a:lnTo>
                  <a:lnTo>
                    <a:pt x="210102" y="137296"/>
                  </a:lnTo>
                  <a:lnTo>
                    <a:pt x="184893" y="136842"/>
                  </a:lnTo>
                  <a:lnTo>
                    <a:pt x="252336" y="136842"/>
                  </a:lnTo>
                  <a:lnTo>
                    <a:pt x="255308" y="136639"/>
                  </a:lnTo>
                  <a:lnTo>
                    <a:pt x="255168" y="132676"/>
                  </a:lnTo>
                  <a:lnTo>
                    <a:pt x="254927" y="128701"/>
                  </a:lnTo>
                  <a:lnTo>
                    <a:pt x="254916" y="94081"/>
                  </a:lnTo>
                  <a:lnTo>
                    <a:pt x="53251" y="94081"/>
                  </a:lnTo>
                  <a:lnTo>
                    <a:pt x="51638" y="92557"/>
                  </a:lnTo>
                  <a:close/>
                </a:path>
                <a:path w="255905" h="483235">
                  <a:moveTo>
                    <a:pt x="197114" y="136842"/>
                  </a:moveTo>
                  <a:lnTo>
                    <a:pt x="184893" y="136842"/>
                  </a:lnTo>
                  <a:lnTo>
                    <a:pt x="210102" y="137296"/>
                  </a:lnTo>
                  <a:lnTo>
                    <a:pt x="196612" y="137296"/>
                  </a:lnTo>
                  <a:lnTo>
                    <a:pt x="197114" y="136842"/>
                  </a:lnTo>
                  <a:close/>
                </a:path>
                <a:path w="255905" h="483235">
                  <a:moveTo>
                    <a:pt x="252336" y="136842"/>
                  </a:moveTo>
                  <a:lnTo>
                    <a:pt x="197114" y="136842"/>
                  </a:lnTo>
                  <a:lnTo>
                    <a:pt x="196612" y="137296"/>
                  </a:lnTo>
                  <a:lnTo>
                    <a:pt x="248671" y="137296"/>
                  </a:lnTo>
                  <a:lnTo>
                    <a:pt x="252336" y="136842"/>
                  </a:lnTo>
                  <a:close/>
                </a:path>
                <a:path w="255905" h="483235">
                  <a:moveTo>
                    <a:pt x="254778" y="0"/>
                  </a:moveTo>
                  <a:lnTo>
                    <a:pt x="51" y="0"/>
                  </a:lnTo>
                  <a:lnTo>
                    <a:pt x="0" y="94081"/>
                  </a:lnTo>
                  <a:lnTo>
                    <a:pt x="51638" y="94081"/>
                  </a:lnTo>
                  <a:lnTo>
                    <a:pt x="51638" y="92557"/>
                  </a:lnTo>
                  <a:lnTo>
                    <a:pt x="254915" y="92557"/>
                  </a:lnTo>
                  <a:lnTo>
                    <a:pt x="254889" y="8420"/>
                  </a:lnTo>
                  <a:lnTo>
                    <a:pt x="254778" y="0"/>
                  </a:lnTo>
                  <a:close/>
                </a:path>
                <a:path w="255905" h="483235">
                  <a:moveTo>
                    <a:pt x="254915" y="92557"/>
                  </a:moveTo>
                  <a:lnTo>
                    <a:pt x="51638" y="92557"/>
                  </a:lnTo>
                  <a:lnTo>
                    <a:pt x="53251" y="94081"/>
                  </a:lnTo>
                  <a:lnTo>
                    <a:pt x="254916" y="94081"/>
                  </a:lnTo>
                  <a:lnTo>
                    <a:pt x="254915" y="92557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9">
              <a:extLst>
                <a:ext uri="{FF2B5EF4-FFF2-40B4-BE49-F238E27FC236}">
                  <a16:creationId xmlns:a16="http://schemas.microsoft.com/office/drawing/2014/main" id="{FB626A1F-30A3-8220-C4C0-9832BDDFCA17}"/>
                </a:ext>
              </a:extLst>
            </p:cNvPr>
            <p:cNvSpPr/>
            <p:nvPr/>
          </p:nvSpPr>
          <p:spPr>
            <a:xfrm>
              <a:off x="2143147" y="1350653"/>
              <a:ext cx="137795" cy="347980"/>
            </a:xfrm>
            <a:custGeom>
              <a:avLst/>
              <a:gdLst/>
              <a:ahLst/>
              <a:cxnLst/>
              <a:rect l="l" t="t" r="r" b="b"/>
              <a:pathLst>
                <a:path w="137794" h="347980">
                  <a:moveTo>
                    <a:pt x="135675" y="1536"/>
                  </a:moveTo>
                  <a:lnTo>
                    <a:pt x="60347" y="1536"/>
                  </a:lnTo>
                  <a:lnTo>
                    <a:pt x="57746" y="1714"/>
                  </a:lnTo>
                  <a:lnTo>
                    <a:pt x="54775" y="2082"/>
                  </a:lnTo>
                  <a:lnTo>
                    <a:pt x="2117" y="2082"/>
                  </a:lnTo>
                  <a:lnTo>
                    <a:pt x="0" y="4000"/>
                  </a:lnTo>
                  <a:lnTo>
                    <a:pt x="761" y="12204"/>
                  </a:lnTo>
                  <a:lnTo>
                    <a:pt x="558" y="14884"/>
                  </a:lnTo>
                  <a:lnTo>
                    <a:pt x="520" y="347548"/>
                  </a:lnTo>
                  <a:lnTo>
                    <a:pt x="135864" y="347548"/>
                  </a:lnTo>
                  <a:lnTo>
                    <a:pt x="135922" y="239315"/>
                  </a:lnTo>
                  <a:lnTo>
                    <a:pt x="136029" y="72770"/>
                  </a:lnTo>
                  <a:lnTo>
                    <a:pt x="136270" y="68465"/>
                  </a:lnTo>
                  <a:lnTo>
                    <a:pt x="136397" y="64173"/>
                  </a:lnTo>
                  <a:lnTo>
                    <a:pt x="135848" y="51226"/>
                  </a:lnTo>
                  <a:lnTo>
                    <a:pt x="135861" y="12204"/>
                  </a:lnTo>
                  <a:lnTo>
                    <a:pt x="135718" y="4000"/>
                  </a:lnTo>
                  <a:lnTo>
                    <a:pt x="135675" y="1536"/>
                  </a:lnTo>
                  <a:close/>
                </a:path>
                <a:path w="137794" h="347980">
                  <a:moveTo>
                    <a:pt x="135648" y="0"/>
                  </a:moveTo>
                  <a:lnTo>
                    <a:pt x="135675" y="1536"/>
                  </a:lnTo>
                  <a:lnTo>
                    <a:pt x="137464" y="1536"/>
                  </a:lnTo>
                  <a:lnTo>
                    <a:pt x="135648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30">
              <a:extLst>
                <a:ext uri="{FF2B5EF4-FFF2-40B4-BE49-F238E27FC236}">
                  <a16:creationId xmlns:a16="http://schemas.microsoft.com/office/drawing/2014/main" id="{67922774-C42E-07D3-4CE7-D9702B24BB70}"/>
                </a:ext>
              </a:extLst>
            </p:cNvPr>
            <p:cNvSpPr/>
            <p:nvPr/>
          </p:nvSpPr>
          <p:spPr>
            <a:xfrm>
              <a:off x="858641" y="1526689"/>
              <a:ext cx="166370" cy="171450"/>
            </a:xfrm>
            <a:custGeom>
              <a:avLst/>
              <a:gdLst/>
              <a:ahLst/>
              <a:cxnLst/>
              <a:rect l="l" t="t" r="r" b="b"/>
              <a:pathLst>
                <a:path w="166369" h="171450">
                  <a:moveTo>
                    <a:pt x="166242" y="88"/>
                  </a:moveTo>
                  <a:lnTo>
                    <a:pt x="58648" y="0"/>
                  </a:lnTo>
                  <a:lnTo>
                    <a:pt x="2311" y="114"/>
                  </a:lnTo>
                  <a:lnTo>
                    <a:pt x="0" y="1905"/>
                  </a:lnTo>
                  <a:lnTo>
                    <a:pt x="939" y="9804"/>
                  </a:lnTo>
                  <a:lnTo>
                    <a:pt x="711" y="12153"/>
                  </a:lnTo>
                  <a:lnTo>
                    <a:pt x="596" y="171437"/>
                  </a:lnTo>
                  <a:lnTo>
                    <a:pt x="166319" y="171437"/>
                  </a:lnTo>
                  <a:lnTo>
                    <a:pt x="166242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31">
              <a:extLst>
                <a:ext uri="{FF2B5EF4-FFF2-40B4-BE49-F238E27FC236}">
                  <a16:creationId xmlns:a16="http://schemas.microsoft.com/office/drawing/2014/main" id="{5712C455-B28A-13E7-F1C8-146379FE126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3219" y="1074501"/>
              <a:ext cx="69938" cy="69862"/>
            </a:xfrm>
            <a:prstGeom prst="rect">
              <a:avLst/>
            </a:prstGeom>
          </p:spPr>
        </p:pic>
        <p:sp>
          <p:nvSpPr>
            <p:cNvPr id="26" name="object 32">
              <a:extLst>
                <a:ext uri="{FF2B5EF4-FFF2-40B4-BE49-F238E27FC236}">
                  <a16:creationId xmlns:a16="http://schemas.microsoft.com/office/drawing/2014/main" id="{86E148C6-E9FF-983D-1A4C-60624F33F0B6}"/>
                </a:ext>
              </a:extLst>
            </p:cNvPr>
            <p:cNvSpPr/>
            <p:nvPr/>
          </p:nvSpPr>
          <p:spPr>
            <a:xfrm>
              <a:off x="915233" y="152464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40">
                  <a:moveTo>
                    <a:pt x="1587" y="0"/>
                  </a:moveTo>
                  <a:lnTo>
                    <a:pt x="0" y="2044"/>
                  </a:lnTo>
                  <a:lnTo>
                    <a:pt x="2057" y="2044"/>
                  </a:lnTo>
                  <a:lnTo>
                    <a:pt x="1752" y="685"/>
                  </a:lnTo>
                  <a:lnTo>
                    <a:pt x="1587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33">
              <a:extLst>
                <a:ext uri="{FF2B5EF4-FFF2-40B4-BE49-F238E27FC236}">
                  <a16:creationId xmlns:a16="http://schemas.microsoft.com/office/drawing/2014/main" id="{CC77C08C-5B75-346D-A1B6-6293AF73C7A0}"/>
                </a:ext>
              </a:extLst>
            </p:cNvPr>
            <p:cNvSpPr/>
            <p:nvPr/>
          </p:nvSpPr>
          <p:spPr>
            <a:xfrm>
              <a:off x="1132979" y="1435137"/>
              <a:ext cx="959485" cy="265430"/>
            </a:xfrm>
            <a:custGeom>
              <a:avLst/>
              <a:gdLst/>
              <a:ahLst/>
              <a:cxnLst/>
              <a:rect l="l" t="t" r="r" b="b"/>
              <a:pathLst>
                <a:path w="959485" h="265430">
                  <a:moveTo>
                    <a:pt x="1765" y="263156"/>
                  </a:moveTo>
                  <a:lnTo>
                    <a:pt x="0" y="263156"/>
                  </a:lnTo>
                  <a:lnTo>
                    <a:pt x="1765" y="264871"/>
                  </a:lnTo>
                  <a:lnTo>
                    <a:pt x="1765" y="263156"/>
                  </a:lnTo>
                  <a:close/>
                </a:path>
                <a:path w="959485" h="265430">
                  <a:moveTo>
                    <a:pt x="958862" y="5080"/>
                  </a:moveTo>
                  <a:lnTo>
                    <a:pt x="958824" y="1270"/>
                  </a:lnTo>
                  <a:lnTo>
                    <a:pt x="958824" y="431"/>
                  </a:lnTo>
                  <a:lnTo>
                    <a:pt x="958824" y="279"/>
                  </a:lnTo>
                  <a:lnTo>
                    <a:pt x="958824" y="0"/>
                  </a:lnTo>
                  <a:lnTo>
                    <a:pt x="5118" y="0"/>
                  </a:lnTo>
                  <a:lnTo>
                    <a:pt x="5118" y="1270"/>
                  </a:lnTo>
                  <a:lnTo>
                    <a:pt x="2324" y="1270"/>
                  </a:lnTo>
                  <a:lnTo>
                    <a:pt x="2324" y="5080"/>
                  </a:lnTo>
                  <a:lnTo>
                    <a:pt x="1752" y="5080"/>
                  </a:lnTo>
                  <a:lnTo>
                    <a:pt x="1752" y="262890"/>
                  </a:lnTo>
                  <a:lnTo>
                    <a:pt x="958862" y="262890"/>
                  </a:lnTo>
                  <a:lnTo>
                    <a:pt x="958862" y="508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34">
              <a:extLst>
                <a:ext uri="{FF2B5EF4-FFF2-40B4-BE49-F238E27FC236}">
                  <a16:creationId xmlns:a16="http://schemas.microsoft.com/office/drawing/2014/main" id="{F35B599A-50E5-B298-E3EF-D356DFF8DC85}"/>
                </a:ext>
              </a:extLst>
            </p:cNvPr>
            <p:cNvSpPr/>
            <p:nvPr/>
          </p:nvSpPr>
          <p:spPr>
            <a:xfrm>
              <a:off x="2036372" y="2236792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92" y="0"/>
                  </a:moveTo>
                  <a:lnTo>
                    <a:pt x="0" y="1333"/>
                  </a:lnTo>
                  <a:lnTo>
                    <a:pt x="342" y="2171"/>
                  </a:lnTo>
                  <a:lnTo>
                    <a:pt x="1905" y="2070"/>
                  </a:lnTo>
                  <a:lnTo>
                    <a:pt x="1371" y="1371"/>
                  </a:lnTo>
                  <a:lnTo>
                    <a:pt x="825" y="685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35">
              <a:extLst>
                <a:ext uri="{FF2B5EF4-FFF2-40B4-BE49-F238E27FC236}">
                  <a16:creationId xmlns:a16="http://schemas.microsoft.com/office/drawing/2014/main" id="{1CFAC391-B210-FFB7-C88E-671DEDC0C2F0}"/>
                </a:ext>
              </a:extLst>
            </p:cNvPr>
            <p:cNvSpPr/>
            <p:nvPr/>
          </p:nvSpPr>
          <p:spPr>
            <a:xfrm>
              <a:off x="1811604" y="1308086"/>
              <a:ext cx="190500" cy="127635"/>
            </a:xfrm>
            <a:custGeom>
              <a:avLst/>
              <a:gdLst/>
              <a:ahLst/>
              <a:cxnLst/>
              <a:rect l="l" t="t" r="r" b="b"/>
              <a:pathLst>
                <a:path w="190500" h="127634">
                  <a:moveTo>
                    <a:pt x="190385" y="1701"/>
                  </a:moveTo>
                  <a:lnTo>
                    <a:pt x="188582" y="0"/>
                  </a:lnTo>
                  <a:lnTo>
                    <a:pt x="188582" y="1320"/>
                  </a:lnTo>
                  <a:lnTo>
                    <a:pt x="88" y="1320"/>
                  </a:lnTo>
                  <a:lnTo>
                    <a:pt x="88" y="64820"/>
                  </a:lnTo>
                  <a:lnTo>
                    <a:pt x="0" y="127050"/>
                  </a:lnTo>
                  <a:lnTo>
                    <a:pt x="188607" y="127050"/>
                  </a:lnTo>
                  <a:lnTo>
                    <a:pt x="188607" y="64820"/>
                  </a:lnTo>
                  <a:lnTo>
                    <a:pt x="188595" y="1701"/>
                  </a:lnTo>
                  <a:lnTo>
                    <a:pt x="190385" y="1701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6">
              <a:extLst>
                <a:ext uri="{FF2B5EF4-FFF2-40B4-BE49-F238E27FC236}">
                  <a16:creationId xmlns:a16="http://schemas.microsoft.com/office/drawing/2014/main" id="{A029D5A8-9431-4854-A61D-3EE8572D57F3}"/>
                </a:ext>
              </a:extLst>
            </p:cNvPr>
            <p:cNvSpPr/>
            <p:nvPr/>
          </p:nvSpPr>
          <p:spPr>
            <a:xfrm>
              <a:off x="719107" y="1292002"/>
              <a:ext cx="1898014" cy="1355090"/>
            </a:xfrm>
            <a:custGeom>
              <a:avLst/>
              <a:gdLst/>
              <a:ahLst/>
              <a:cxnLst/>
              <a:rect l="l" t="t" r="r" b="b"/>
              <a:pathLst>
                <a:path w="1898014" h="1355089">
                  <a:moveTo>
                    <a:pt x="414011" y="406412"/>
                  </a:moveTo>
                  <a:lnTo>
                    <a:pt x="0" y="406412"/>
                  </a:lnTo>
                  <a:lnTo>
                    <a:pt x="103" y="413143"/>
                  </a:lnTo>
                  <a:lnTo>
                    <a:pt x="1268" y="451720"/>
                  </a:lnTo>
                  <a:lnTo>
                    <a:pt x="7187" y="522134"/>
                  </a:lnTo>
                  <a:lnTo>
                    <a:pt x="20558" y="603774"/>
                  </a:lnTo>
                  <a:lnTo>
                    <a:pt x="31405" y="649646"/>
                  </a:lnTo>
                  <a:lnTo>
                    <a:pt x="44437" y="694435"/>
                  </a:lnTo>
                  <a:lnTo>
                    <a:pt x="44552" y="694833"/>
                  </a:lnTo>
                  <a:lnTo>
                    <a:pt x="59972" y="739339"/>
                  </a:lnTo>
                  <a:lnTo>
                    <a:pt x="77635" y="783170"/>
                  </a:lnTo>
                  <a:lnTo>
                    <a:pt x="100138" y="831587"/>
                  </a:lnTo>
                  <a:lnTo>
                    <a:pt x="125073" y="878247"/>
                  </a:lnTo>
                  <a:lnTo>
                    <a:pt x="152425" y="923153"/>
                  </a:lnTo>
                  <a:lnTo>
                    <a:pt x="182183" y="966309"/>
                  </a:lnTo>
                  <a:lnTo>
                    <a:pt x="214331" y="1007719"/>
                  </a:lnTo>
                  <a:lnTo>
                    <a:pt x="248858" y="1047387"/>
                  </a:lnTo>
                  <a:lnTo>
                    <a:pt x="285749" y="1085317"/>
                  </a:lnTo>
                  <a:lnTo>
                    <a:pt x="324993" y="1121511"/>
                  </a:lnTo>
                  <a:lnTo>
                    <a:pt x="364202" y="1154011"/>
                  </a:lnTo>
                  <a:lnTo>
                    <a:pt x="404739" y="1184126"/>
                  </a:lnTo>
                  <a:lnTo>
                    <a:pt x="446597" y="1211864"/>
                  </a:lnTo>
                  <a:lnTo>
                    <a:pt x="489769" y="1237232"/>
                  </a:lnTo>
                  <a:lnTo>
                    <a:pt x="534248" y="1260237"/>
                  </a:lnTo>
                  <a:lnTo>
                    <a:pt x="580028" y="1280886"/>
                  </a:lnTo>
                  <a:lnTo>
                    <a:pt x="627101" y="1299188"/>
                  </a:lnTo>
                  <a:lnTo>
                    <a:pt x="675462" y="1315148"/>
                  </a:lnTo>
                  <a:lnTo>
                    <a:pt x="717004" y="1326660"/>
                  </a:lnTo>
                  <a:lnTo>
                    <a:pt x="758961" y="1336227"/>
                  </a:lnTo>
                  <a:lnTo>
                    <a:pt x="801313" y="1343798"/>
                  </a:lnTo>
                  <a:lnTo>
                    <a:pt x="844042" y="1349324"/>
                  </a:lnTo>
                  <a:lnTo>
                    <a:pt x="916578" y="1354432"/>
                  </a:lnTo>
                  <a:lnTo>
                    <a:pt x="952944" y="1354974"/>
                  </a:lnTo>
                  <a:lnTo>
                    <a:pt x="989380" y="1354035"/>
                  </a:lnTo>
                  <a:lnTo>
                    <a:pt x="1056935" y="1348660"/>
                  </a:lnTo>
                  <a:lnTo>
                    <a:pt x="1123899" y="1338732"/>
                  </a:lnTo>
                  <a:lnTo>
                    <a:pt x="1168260" y="1329403"/>
                  </a:lnTo>
                  <a:lnTo>
                    <a:pt x="1212005" y="1317891"/>
                  </a:lnTo>
                  <a:lnTo>
                    <a:pt x="1255140" y="1304245"/>
                  </a:lnTo>
                  <a:lnTo>
                    <a:pt x="1297673" y="1288516"/>
                  </a:lnTo>
                  <a:lnTo>
                    <a:pt x="1345235" y="1268193"/>
                  </a:lnTo>
                  <a:lnTo>
                    <a:pt x="1391129" y="1245649"/>
                  </a:lnTo>
                  <a:lnTo>
                    <a:pt x="1435362" y="1220896"/>
                  </a:lnTo>
                  <a:lnTo>
                    <a:pt x="1477940" y="1193943"/>
                  </a:lnTo>
                  <a:lnTo>
                    <a:pt x="1518870" y="1164801"/>
                  </a:lnTo>
                  <a:lnTo>
                    <a:pt x="1558160" y="1133480"/>
                  </a:lnTo>
                  <a:lnTo>
                    <a:pt x="1595815" y="1099990"/>
                  </a:lnTo>
                  <a:lnTo>
                    <a:pt x="1631843" y="1064342"/>
                  </a:lnTo>
                  <a:lnTo>
                    <a:pt x="1666250" y="1026546"/>
                  </a:lnTo>
                  <a:lnTo>
                    <a:pt x="1699044" y="986612"/>
                  </a:lnTo>
                  <a:lnTo>
                    <a:pt x="1727403" y="948269"/>
                  </a:lnTo>
                  <a:lnTo>
                    <a:pt x="1753581" y="908768"/>
                  </a:lnTo>
                  <a:lnTo>
                    <a:pt x="1777598" y="868123"/>
                  </a:lnTo>
                  <a:lnTo>
                    <a:pt x="1799475" y="826351"/>
                  </a:lnTo>
                  <a:lnTo>
                    <a:pt x="1819232" y="783468"/>
                  </a:lnTo>
                  <a:lnTo>
                    <a:pt x="1836891" y="739491"/>
                  </a:lnTo>
                  <a:lnTo>
                    <a:pt x="1852472" y="694435"/>
                  </a:lnTo>
                  <a:lnTo>
                    <a:pt x="1865817" y="648504"/>
                  </a:lnTo>
                  <a:lnTo>
                    <a:pt x="1876706" y="602173"/>
                  </a:lnTo>
                  <a:lnTo>
                    <a:pt x="1885221" y="555456"/>
                  </a:lnTo>
                  <a:lnTo>
                    <a:pt x="1891442" y="508369"/>
                  </a:lnTo>
                  <a:lnTo>
                    <a:pt x="1895452" y="460927"/>
                  </a:lnTo>
                  <a:lnTo>
                    <a:pt x="1897202" y="416356"/>
                  </a:lnTo>
                  <a:lnTo>
                    <a:pt x="1897329" y="413143"/>
                  </a:lnTo>
                  <a:lnTo>
                    <a:pt x="1897422" y="408000"/>
                  </a:lnTo>
                  <a:lnTo>
                    <a:pt x="415645" y="408000"/>
                  </a:lnTo>
                  <a:lnTo>
                    <a:pt x="414011" y="406412"/>
                  </a:lnTo>
                  <a:close/>
                </a:path>
                <a:path w="1898014" h="1355089">
                  <a:moveTo>
                    <a:pt x="315404" y="761"/>
                  </a:moveTo>
                  <a:lnTo>
                    <a:pt x="197980" y="761"/>
                  </a:lnTo>
                  <a:lnTo>
                    <a:pt x="197874" y="72057"/>
                  </a:lnTo>
                  <a:lnTo>
                    <a:pt x="197804" y="143254"/>
                  </a:lnTo>
                  <a:lnTo>
                    <a:pt x="197713" y="232638"/>
                  </a:lnTo>
                  <a:lnTo>
                    <a:pt x="198206" y="234784"/>
                  </a:lnTo>
                  <a:lnTo>
                    <a:pt x="305777" y="234784"/>
                  </a:lnTo>
                  <a:lnTo>
                    <a:pt x="305854" y="406412"/>
                  </a:lnTo>
                  <a:lnTo>
                    <a:pt x="414011" y="406412"/>
                  </a:lnTo>
                  <a:lnTo>
                    <a:pt x="415645" y="408000"/>
                  </a:lnTo>
                  <a:lnTo>
                    <a:pt x="415605" y="148388"/>
                  </a:lnTo>
                  <a:lnTo>
                    <a:pt x="416764" y="144335"/>
                  </a:lnTo>
                  <a:lnTo>
                    <a:pt x="421003" y="143254"/>
                  </a:lnTo>
                  <a:lnTo>
                    <a:pt x="447154" y="143254"/>
                  </a:lnTo>
                  <a:lnTo>
                    <a:pt x="447217" y="1320"/>
                  </a:lnTo>
                  <a:lnTo>
                    <a:pt x="325462" y="1320"/>
                  </a:lnTo>
                  <a:lnTo>
                    <a:pt x="325054" y="1168"/>
                  </a:lnTo>
                  <a:lnTo>
                    <a:pt x="318350" y="1168"/>
                  </a:lnTo>
                  <a:lnTo>
                    <a:pt x="315404" y="761"/>
                  </a:lnTo>
                  <a:close/>
                </a:path>
                <a:path w="1898014" h="1355089">
                  <a:moveTo>
                    <a:pt x="1895414" y="406412"/>
                  </a:moveTo>
                  <a:lnTo>
                    <a:pt x="415645" y="406412"/>
                  </a:lnTo>
                  <a:lnTo>
                    <a:pt x="415645" y="408000"/>
                  </a:lnTo>
                  <a:lnTo>
                    <a:pt x="1897422" y="408000"/>
                  </a:lnTo>
                  <a:lnTo>
                    <a:pt x="1897443" y="406831"/>
                  </a:lnTo>
                  <a:lnTo>
                    <a:pt x="1895414" y="406412"/>
                  </a:lnTo>
                  <a:close/>
                </a:path>
                <a:path w="1898014" h="1355089">
                  <a:moveTo>
                    <a:pt x="447217" y="341"/>
                  </a:moveTo>
                  <a:lnTo>
                    <a:pt x="411900" y="341"/>
                  </a:lnTo>
                  <a:lnTo>
                    <a:pt x="331083" y="761"/>
                  </a:lnTo>
                  <a:lnTo>
                    <a:pt x="329145" y="761"/>
                  </a:lnTo>
                  <a:lnTo>
                    <a:pt x="325462" y="1320"/>
                  </a:lnTo>
                  <a:lnTo>
                    <a:pt x="447217" y="1320"/>
                  </a:lnTo>
                  <a:lnTo>
                    <a:pt x="447217" y="341"/>
                  </a:lnTo>
                  <a:close/>
                </a:path>
                <a:path w="1898014" h="1355089">
                  <a:moveTo>
                    <a:pt x="321919" y="0"/>
                  </a:moveTo>
                  <a:lnTo>
                    <a:pt x="318350" y="1168"/>
                  </a:lnTo>
                  <a:lnTo>
                    <a:pt x="325054" y="1168"/>
                  </a:lnTo>
                  <a:lnTo>
                    <a:pt x="32191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68">
            <a:extLst>
              <a:ext uri="{FF2B5EF4-FFF2-40B4-BE49-F238E27FC236}">
                <a16:creationId xmlns:a16="http://schemas.microsoft.com/office/drawing/2014/main" id="{785C2732-63DC-424D-64D3-6E333E06748E}"/>
              </a:ext>
            </a:extLst>
          </p:cNvPr>
          <p:cNvSpPr txBox="1"/>
          <p:nvPr/>
        </p:nvSpPr>
        <p:spPr>
          <a:xfrm>
            <a:off x="553112" y="4976356"/>
            <a:ext cx="2604506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231F20"/>
                </a:solidFill>
                <a:latin typeface="Quicksand"/>
                <a:cs typeface="Quicksand"/>
              </a:rPr>
              <a:t>VIERNES </a:t>
            </a:r>
            <a:r>
              <a:rPr sz="3000" b="1" spc="-25" dirty="0">
                <a:solidFill>
                  <a:srgbClr val="231F20"/>
                </a:solidFill>
                <a:latin typeface="Quicksand"/>
                <a:cs typeface="Quicksand"/>
              </a:rPr>
              <a:t>21</a:t>
            </a:r>
            <a:endParaRPr sz="3000" dirty="0">
              <a:latin typeface="Quicksand"/>
              <a:cs typeface="Quicksand"/>
            </a:endParaRPr>
          </a:p>
        </p:txBody>
      </p:sp>
      <p:sp>
        <p:nvSpPr>
          <p:cNvPr id="32" name="object 2">
            <a:extLst>
              <a:ext uri="{FF2B5EF4-FFF2-40B4-BE49-F238E27FC236}">
                <a16:creationId xmlns:a16="http://schemas.microsoft.com/office/drawing/2014/main" id="{150EF78F-2F43-5F36-B42F-1FFB9C7B3F91}"/>
              </a:ext>
            </a:extLst>
          </p:cNvPr>
          <p:cNvSpPr/>
          <p:nvPr/>
        </p:nvSpPr>
        <p:spPr>
          <a:xfrm>
            <a:off x="13661291" y="1717091"/>
            <a:ext cx="3317007" cy="3205520"/>
          </a:xfrm>
          <a:custGeom>
            <a:avLst/>
            <a:gdLst/>
            <a:ahLst/>
            <a:cxnLst/>
            <a:rect l="l" t="t" r="r" b="b"/>
            <a:pathLst>
              <a:path w="4064634" h="2821940">
                <a:moveTo>
                  <a:pt x="4064241" y="0"/>
                </a:moveTo>
                <a:lnTo>
                  <a:pt x="0" y="0"/>
                </a:lnTo>
                <a:lnTo>
                  <a:pt x="0" y="2821482"/>
                </a:lnTo>
                <a:lnTo>
                  <a:pt x="4064241" y="2821482"/>
                </a:lnTo>
                <a:lnTo>
                  <a:pt x="4064241" y="0"/>
                </a:lnTo>
                <a:close/>
              </a:path>
            </a:pathLst>
          </a:custGeom>
          <a:solidFill>
            <a:srgbClr val="30944A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">
            <a:extLst>
              <a:ext uri="{FF2B5EF4-FFF2-40B4-BE49-F238E27FC236}">
                <a16:creationId xmlns:a16="http://schemas.microsoft.com/office/drawing/2014/main" id="{CF378EF7-4C08-004D-4130-000FBAE45C15}"/>
              </a:ext>
            </a:extLst>
          </p:cNvPr>
          <p:cNvSpPr/>
          <p:nvPr/>
        </p:nvSpPr>
        <p:spPr>
          <a:xfrm>
            <a:off x="13661291" y="5586762"/>
            <a:ext cx="3317008" cy="2979892"/>
          </a:xfrm>
          <a:custGeom>
            <a:avLst/>
            <a:gdLst/>
            <a:ahLst/>
            <a:cxnLst/>
            <a:rect l="l" t="t" r="r" b="b"/>
            <a:pathLst>
              <a:path w="4064634" h="3249295">
                <a:moveTo>
                  <a:pt x="4064241" y="0"/>
                </a:moveTo>
                <a:lnTo>
                  <a:pt x="0" y="0"/>
                </a:lnTo>
                <a:lnTo>
                  <a:pt x="0" y="3249079"/>
                </a:lnTo>
                <a:lnTo>
                  <a:pt x="4064241" y="3249079"/>
                </a:lnTo>
                <a:lnTo>
                  <a:pt x="4064241" y="0"/>
                </a:lnTo>
                <a:close/>
              </a:path>
            </a:pathLst>
          </a:custGeom>
          <a:solidFill>
            <a:srgbClr val="30944A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5">
            <a:extLst>
              <a:ext uri="{FF2B5EF4-FFF2-40B4-BE49-F238E27FC236}">
                <a16:creationId xmlns:a16="http://schemas.microsoft.com/office/drawing/2014/main" id="{F3910D65-E028-B60D-B3D1-5D3643A2250F}"/>
              </a:ext>
            </a:extLst>
          </p:cNvPr>
          <p:cNvSpPr/>
          <p:nvPr/>
        </p:nvSpPr>
        <p:spPr>
          <a:xfrm>
            <a:off x="6786629" y="1674841"/>
            <a:ext cx="3535023" cy="3264719"/>
          </a:xfrm>
          <a:custGeom>
            <a:avLst/>
            <a:gdLst/>
            <a:ahLst/>
            <a:cxnLst/>
            <a:rect l="l" t="t" r="r" b="b"/>
            <a:pathLst>
              <a:path w="4415790" h="2821940">
                <a:moveTo>
                  <a:pt x="4415739" y="0"/>
                </a:moveTo>
                <a:lnTo>
                  <a:pt x="0" y="0"/>
                </a:lnTo>
                <a:lnTo>
                  <a:pt x="0" y="2821482"/>
                </a:lnTo>
                <a:lnTo>
                  <a:pt x="4415739" y="2821482"/>
                </a:lnTo>
                <a:lnTo>
                  <a:pt x="4415739" y="0"/>
                </a:lnTo>
                <a:close/>
              </a:path>
            </a:pathLst>
          </a:custGeom>
          <a:solidFill>
            <a:srgbClr val="B32325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6">
            <a:extLst>
              <a:ext uri="{FF2B5EF4-FFF2-40B4-BE49-F238E27FC236}">
                <a16:creationId xmlns:a16="http://schemas.microsoft.com/office/drawing/2014/main" id="{7F534DE7-13F8-45D8-1501-33A35FEECF7C}"/>
              </a:ext>
            </a:extLst>
          </p:cNvPr>
          <p:cNvSpPr/>
          <p:nvPr/>
        </p:nvSpPr>
        <p:spPr>
          <a:xfrm>
            <a:off x="3549975" y="1689072"/>
            <a:ext cx="3210059" cy="3243337"/>
          </a:xfrm>
          <a:custGeom>
            <a:avLst/>
            <a:gdLst/>
            <a:ahLst/>
            <a:cxnLst/>
            <a:rect l="l" t="t" r="r" b="b"/>
            <a:pathLst>
              <a:path w="4952365" h="2821940">
                <a:moveTo>
                  <a:pt x="4952250" y="0"/>
                </a:moveTo>
                <a:lnTo>
                  <a:pt x="0" y="0"/>
                </a:lnTo>
                <a:lnTo>
                  <a:pt x="0" y="2821482"/>
                </a:lnTo>
                <a:lnTo>
                  <a:pt x="4952250" y="2821482"/>
                </a:lnTo>
                <a:lnTo>
                  <a:pt x="4952250" y="0"/>
                </a:lnTo>
                <a:close/>
              </a:path>
            </a:pathLst>
          </a:custGeom>
          <a:solidFill>
            <a:srgbClr val="2D7BBB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8">
            <a:extLst>
              <a:ext uri="{FF2B5EF4-FFF2-40B4-BE49-F238E27FC236}">
                <a16:creationId xmlns:a16="http://schemas.microsoft.com/office/drawing/2014/main" id="{24DB0A5A-2700-B5D4-94B4-D9C0275F2B34}"/>
              </a:ext>
            </a:extLst>
          </p:cNvPr>
          <p:cNvSpPr/>
          <p:nvPr/>
        </p:nvSpPr>
        <p:spPr>
          <a:xfrm>
            <a:off x="3554003" y="5558779"/>
            <a:ext cx="3215913" cy="2978891"/>
          </a:xfrm>
          <a:custGeom>
            <a:avLst/>
            <a:gdLst/>
            <a:ahLst/>
            <a:cxnLst/>
            <a:rect l="l" t="t" r="r" b="b"/>
            <a:pathLst>
              <a:path w="4952365" h="3248659">
                <a:moveTo>
                  <a:pt x="4952250" y="0"/>
                </a:moveTo>
                <a:lnTo>
                  <a:pt x="0" y="0"/>
                </a:lnTo>
                <a:lnTo>
                  <a:pt x="0" y="3248342"/>
                </a:lnTo>
                <a:lnTo>
                  <a:pt x="4952250" y="3248342"/>
                </a:lnTo>
                <a:lnTo>
                  <a:pt x="4952250" y="0"/>
                </a:lnTo>
                <a:close/>
              </a:path>
            </a:pathLst>
          </a:custGeom>
          <a:solidFill>
            <a:srgbClr val="2D7BBB">
              <a:alpha val="999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9">
            <a:extLst>
              <a:ext uri="{FF2B5EF4-FFF2-40B4-BE49-F238E27FC236}">
                <a16:creationId xmlns:a16="http://schemas.microsoft.com/office/drawing/2014/main" id="{15F27899-4DA0-675F-7F49-3AB1E845CB61}"/>
              </a:ext>
            </a:extLst>
          </p:cNvPr>
          <p:cNvSpPr/>
          <p:nvPr/>
        </p:nvSpPr>
        <p:spPr>
          <a:xfrm>
            <a:off x="6733885" y="5574027"/>
            <a:ext cx="3563414" cy="2979473"/>
          </a:xfrm>
          <a:custGeom>
            <a:avLst/>
            <a:gdLst/>
            <a:ahLst/>
            <a:cxnLst/>
            <a:rect l="l" t="t" r="r" b="b"/>
            <a:pathLst>
              <a:path w="4415790" h="3249295">
                <a:moveTo>
                  <a:pt x="4415739" y="0"/>
                </a:moveTo>
                <a:lnTo>
                  <a:pt x="0" y="0"/>
                </a:lnTo>
                <a:lnTo>
                  <a:pt x="0" y="3249079"/>
                </a:lnTo>
                <a:lnTo>
                  <a:pt x="4415739" y="3249079"/>
                </a:lnTo>
                <a:lnTo>
                  <a:pt x="4415739" y="0"/>
                </a:lnTo>
                <a:close/>
              </a:path>
            </a:pathLst>
          </a:custGeom>
          <a:solidFill>
            <a:srgbClr val="B32325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31">
            <a:extLst>
              <a:ext uri="{FF2B5EF4-FFF2-40B4-BE49-F238E27FC236}">
                <a16:creationId xmlns:a16="http://schemas.microsoft.com/office/drawing/2014/main" id="{A2514746-B58C-50C5-2AD9-A110F920CA6B}"/>
              </a:ext>
            </a:extLst>
          </p:cNvPr>
          <p:cNvSpPr txBox="1"/>
          <p:nvPr/>
        </p:nvSpPr>
        <p:spPr>
          <a:xfrm>
            <a:off x="13724046" y="1718128"/>
            <a:ext cx="3264078" cy="2865096"/>
          </a:xfrm>
          <a:prstGeom prst="rect">
            <a:avLst/>
          </a:prstGeom>
        </p:spPr>
        <p:txBody>
          <a:bodyPr vert="horz" wrap="square" lIns="0" tIns="12700" rIns="0" bIns="0" rtlCol="0" anchor="t">
            <a:noAutofit/>
          </a:bodyPr>
          <a:lstStyle/>
          <a:p>
            <a:pPr marL="12700" marR="5080">
              <a:spcBef>
                <a:spcPts val="100"/>
              </a:spcBef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Mesa redonda: </a:t>
            </a:r>
            <a:r>
              <a:rPr lang="es-ES" sz="1600" dirty="0">
                <a:latin typeface="Quicksand"/>
              </a:rPr>
              <a:t>La realidad de la inclusión en las universidades iberoamericanas</a:t>
            </a: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endParaRPr lang="es-ES" sz="1600" b="1" spc="-2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Quicksand"/>
              </a:rPr>
              <a:t>Tatiana </a:t>
            </a:r>
            <a:r>
              <a:rPr lang="es-ES" sz="1600" dirty="0" err="1">
                <a:latin typeface="Quicksand"/>
              </a:rPr>
              <a:t>Stanisich</a:t>
            </a:r>
            <a:endParaRPr lang="es-ES" sz="1600" dirty="0">
              <a:latin typeface="Quicksan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Quicksand"/>
              </a:rPr>
              <a:t>Sofia Freire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Quicksand"/>
              </a:rPr>
              <a:t>Eugenia Núñez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Quicksand"/>
              </a:rPr>
              <a:t>Carmen Largaespada</a:t>
            </a:r>
          </a:p>
          <a:p>
            <a:pPr>
              <a:tabLst>
                <a:tab pos="240665" algn="l"/>
              </a:tabLst>
            </a:pPr>
            <a:endParaRPr lang="es-ES" sz="1600" dirty="0">
              <a:solidFill>
                <a:srgbClr val="000000"/>
              </a:solidFill>
              <a:latin typeface="Quicksand"/>
              <a:cs typeface="Quicksand Medium"/>
            </a:endParaRPr>
          </a:p>
          <a:p>
            <a:pPr>
              <a:tabLst>
                <a:tab pos="240665" algn="l"/>
              </a:tabLst>
            </a:pPr>
            <a:r>
              <a:rPr lang="es-ES" sz="1600" dirty="0">
                <a:solidFill>
                  <a:srgbClr val="000000"/>
                </a:solidFill>
                <a:latin typeface="Quicksand"/>
                <a:cs typeface="Quicksand Medium"/>
              </a:rPr>
              <a:t>Modera: </a:t>
            </a:r>
            <a:r>
              <a:rPr lang="es-ES" sz="1600" b="1" dirty="0">
                <a:solidFill>
                  <a:srgbClr val="000000"/>
                </a:solidFill>
                <a:latin typeface="Quicksand"/>
                <a:cs typeface="Quicksand Medium"/>
              </a:rPr>
              <a:t>Ana Capilla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240665" algn="l"/>
              </a:tabLst>
            </a:pPr>
            <a:endParaRPr lang="es-ES" sz="1600" dirty="0">
              <a:solidFill>
                <a:srgbClr val="000000"/>
              </a:solidFill>
              <a:latin typeface="Quicksand"/>
              <a:cs typeface="Quicksand Medium"/>
            </a:endParaRPr>
          </a:p>
          <a:p>
            <a:pPr marL="240665" indent="-227965">
              <a:buChar char="•"/>
            </a:pPr>
            <a:endParaRPr lang="es-ES" sz="1600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/>
            <a:endParaRPr lang="es-ES" sz="1600" spc="-10" dirty="0">
              <a:solidFill>
                <a:srgbClr val="231F20"/>
              </a:solidFill>
              <a:latin typeface="Quicksand"/>
            </a:endParaRPr>
          </a:p>
          <a:p>
            <a:pPr>
              <a:lnSpc>
                <a:spcPct val="100000"/>
              </a:lnSpc>
              <a:tabLst>
                <a:tab pos="240665" algn="l"/>
              </a:tabLst>
            </a:pPr>
            <a:endParaRPr lang="es-ES" sz="1600" b="1" dirty="0">
              <a:latin typeface="Quicksand"/>
              <a:cs typeface="Quicksand Medium"/>
            </a:endParaRPr>
          </a:p>
          <a:p>
            <a:endParaRPr lang="es-ES" sz="1600" dirty="0">
              <a:solidFill>
                <a:srgbClr val="000000"/>
              </a:solidFill>
              <a:latin typeface="Quicksand"/>
              <a:cs typeface="Quicksand"/>
            </a:endParaRPr>
          </a:p>
          <a:p>
            <a:pPr marL="240665" indent="-227965">
              <a:buChar char="•"/>
            </a:pPr>
            <a:endParaRPr lang="es-ES" sz="1600" dirty="0">
              <a:solidFill>
                <a:srgbClr val="00000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100"/>
              </a:spcBef>
            </a:pPr>
            <a:r>
              <a:rPr lang="es-ES" sz="1600" dirty="0">
                <a:solidFill>
                  <a:srgbClr val="000000"/>
                </a:solidFill>
                <a:latin typeface="Quicksand"/>
                <a:cs typeface="Quicksand"/>
              </a:rPr>
              <a:t> </a:t>
            </a:r>
          </a:p>
        </p:txBody>
      </p:sp>
      <p:sp>
        <p:nvSpPr>
          <p:cNvPr id="53" name="object 46">
            <a:extLst>
              <a:ext uri="{FF2B5EF4-FFF2-40B4-BE49-F238E27FC236}">
                <a16:creationId xmlns:a16="http://schemas.microsoft.com/office/drawing/2014/main" id="{DAB60A38-5168-1DFE-E173-1B9289BE6436}"/>
              </a:ext>
            </a:extLst>
          </p:cNvPr>
          <p:cNvSpPr/>
          <p:nvPr/>
        </p:nvSpPr>
        <p:spPr>
          <a:xfrm>
            <a:off x="13661291" y="686465"/>
            <a:ext cx="2313355" cy="330200"/>
          </a:xfrm>
          <a:custGeom>
            <a:avLst/>
            <a:gdLst/>
            <a:ahLst/>
            <a:cxnLst/>
            <a:rect l="l" t="t" r="r" b="b"/>
            <a:pathLst>
              <a:path w="2929890" h="330200">
                <a:moveTo>
                  <a:pt x="2764840" y="0"/>
                </a:moveTo>
                <a:lnTo>
                  <a:pt x="0" y="0"/>
                </a:lnTo>
                <a:lnTo>
                  <a:pt x="0" y="329742"/>
                </a:lnTo>
                <a:lnTo>
                  <a:pt x="2764840" y="329742"/>
                </a:lnTo>
                <a:lnTo>
                  <a:pt x="2808671" y="323853"/>
                </a:lnTo>
                <a:lnTo>
                  <a:pt x="2848055" y="307233"/>
                </a:lnTo>
                <a:lnTo>
                  <a:pt x="2881423" y="281454"/>
                </a:lnTo>
                <a:lnTo>
                  <a:pt x="2907203" y="248086"/>
                </a:lnTo>
                <a:lnTo>
                  <a:pt x="2923823" y="208701"/>
                </a:lnTo>
                <a:lnTo>
                  <a:pt x="2929712" y="164871"/>
                </a:lnTo>
                <a:lnTo>
                  <a:pt x="2923823" y="121040"/>
                </a:lnTo>
                <a:lnTo>
                  <a:pt x="2907203" y="81656"/>
                </a:lnTo>
                <a:lnTo>
                  <a:pt x="2881423" y="48288"/>
                </a:lnTo>
                <a:lnTo>
                  <a:pt x="2848055" y="22509"/>
                </a:lnTo>
                <a:lnTo>
                  <a:pt x="2808671" y="5889"/>
                </a:lnTo>
                <a:lnTo>
                  <a:pt x="2764840" y="0"/>
                </a:lnTo>
                <a:close/>
              </a:path>
            </a:pathLst>
          </a:custGeom>
          <a:solidFill>
            <a:srgbClr val="F3C74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48">
            <a:extLst>
              <a:ext uri="{FF2B5EF4-FFF2-40B4-BE49-F238E27FC236}">
                <a16:creationId xmlns:a16="http://schemas.microsoft.com/office/drawing/2014/main" id="{A74E6CBB-3DC2-B430-8658-95DBF6FA3DDF}"/>
              </a:ext>
            </a:extLst>
          </p:cNvPr>
          <p:cNvSpPr/>
          <p:nvPr/>
        </p:nvSpPr>
        <p:spPr>
          <a:xfrm>
            <a:off x="3554003" y="686465"/>
            <a:ext cx="2397938" cy="330200"/>
          </a:xfrm>
          <a:custGeom>
            <a:avLst/>
            <a:gdLst/>
            <a:ahLst/>
            <a:cxnLst/>
            <a:rect l="l" t="t" r="r" b="b"/>
            <a:pathLst>
              <a:path w="2929890" h="330200">
                <a:moveTo>
                  <a:pt x="2764840" y="0"/>
                </a:moveTo>
                <a:lnTo>
                  <a:pt x="0" y="0"/>
                </a:lnTo>
                <a:lnTo>
                  <a:pt x="0" y="329742"/>
                </a:lnTo>
                <a:lnTo>
                  <a:pt x="2764840" y="329742"/>
                </a:lnTo>
                <a:lnTo>
                  <a:pt x="2808671" y="323853"/>
                </a:lnTo>
                <a:lnTo>
                  <a:pt x="2848055" y="307233"/>
                </a:lnTo>
                <a:lnTo>
                  <a:pt x="2881423" y="281454"/>
                </a:lnTo>
                <a:lnTo>
                  <a:pt x="2907203" y="248086"/>
                </a:lnTo>
                <a:lnTo>
                  <a:pt x="2923823" y="208701"/>
                </a:lnTo>
                <a:lnTo>
                  <a:pt x="2929712" y="164871"/>
                </a:lnTo>
                <a:lnTo>
                  <a:pt x="2923823" y="121040"/>
                </a:lnTo>
                <a:lnTo>
                  <a:pt x="2907203" y="81656"/>
                </a:lnTo>
                <a:lnTo>
                  <a:pt x="2881423" y="48288"/>
                </a:lnTo>
                <a:lnTo>
                  <a:pt x="2848055" y="22509"/>
                </a:lnTo>
                <a:lnTo>
                  <a:pt x="2808671" y="5889"/>
                </a:lnTo>
                <a:lnTo>
                  <a:pt x="2764840" y="0"/>
                </a:lnTo>
                <a:close/>
              </a:path>
            </a:pathLst>
          </a:custGeom>
          <a:solidFill>
            <a:srgbClr val="B323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49">
            <a:extLst>
              <a:ext uri="{FF2B5EF4-FFF2-40B4-BE49-F238E27FC236}">
                <a16:creationId xmlns:a16="http://schemas.microsoft.com/office/drawing/2014/main" id="{34F94DA1-3AB2-5DA8-48A6-E3A56736CDD8}"/>
              </a:ext>
            </a:extLst>
          </p:cNvPr>
          <p:cNvSpPr txBox="1"/>
          <p:nvPr/>
        </p:nvSpPr>
        <p:spPr>
          <a:xfrm>
            <a:off x="3711984" y="686913"/>
            <a:ext cx="16490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Salón</a:t>
            </a:r>
            <a:r>
              <a:rPr sz="1800" b="1" spc="-40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dirty="0">
                <a:solidFill>
                  <a:srgbClr val="FFFFFF"/>
                </a:solidFill>
                <a:latin typeface="Quicksand"/>
                <a:cs typeface="Quicksand"/>
              </a:rPr>
              <a:t>de</a:t>
            </a:r>
            <a:r>
              <a:rPr sz="1800" b="1" spc="-35" dirty="0">
                <a:solidFill>
                  <a:srgbClr val="FFFFFF"/>
                </a:solidFill>
                <a:latin typeface="Quicksand"/>
                <a:cs typeface="Quicksand"/>
              </a:rPr>
              <a:t> </a:t>
            </a:r>
            <a:r>
              <a:rPr sz="1800" b="1" spc="-10" dirty="0" err="1">
                <a:solidFill>
                  <a:srgbClr val="FFFFFF"/>
                </a:solidFill>
                <a:latin typeface="Quicksand"/>
                <a:cs typeface="Quicksand"/>
              </a:rPr>
              <a:t>actos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7" name="object 50">
            <a:extLst>
              <a:ext uri="{FF2B5EF4-FFF2-40B4-BE49-F238E27FC236}">
                <a16:creationId xmlns:a16="http://schemas.microsoft.com/office/drawing/2014/main" id="{047A883B-AFC1-0A40-4BD6-E21E5BE1E53C}"/>
              </a:ext>
            </a:extLst>
          </p:cNvPr>
          <p:cNvSpPr txBox="1"/>
          <p:nvPr/>
        </p:nvSpPr>
        <p:spPr>
          <a:xfrm>
            <a:off x="6893464" y="686913"/>
            <a:ext cx="202366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800" b="1" dirty="0">
                <a:solidFill>
                  <a:srgbClr val="FFFFFF"/>
                </a:solidFill>
                <a:latin typeface="Quicksand"/>
                <a:cs typeface="Quicksand"/>
              </a:rPr>
              <a:t>Salón de grados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58" name="object 51">
            <a:extLst>
              <a:ext uri="{FF2B5EF4-FFF2-40B4-BE49-F238E27FC236}">
                <a16:creationId xmlns:a16="http://schemas.microsoft.com/office/drawing/2014/main" id="{814B0956-FF90-152A-83D7-800D2DD9861F}"/>
              </a:ext>
            </a:extLst>
          </p:cNvPr>
          <p:cNvSpPr txBox="1"/>
          <p:nvPr/>
        </p:nvSpPr>
        <p:spPr>
          <a:xfrm>
            <a:off x="13790482" y="686913"/>
            <a:ext cx="189638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800" b="1" dirty="0">
                <a:solidFill>
                  <a:srgbClr val="FFFFFF"/>
                </a:solidFill>
                <a:latin typeface="Quicksand"/>
                <a:cs typeface="Quicksand"/>
              </a:rPr>
              <a:t>Sala G3</a:t>
            </a:r>
            <a:endParaRPr sz="1800" dirty="0">
              <a:latin typeface="Quicksand"/>
              <a:cs typeface="Quicksand"/>
            </a:endParaRPr>
          </a:p>
        </p:txBody>
      </p:sp>
      <p:sp>
        <p:nvSpPr>
          <p:cNvPr id="61" name="object 46">
            <a:extLst>
              <a:ext uri="{FF2B5EF4-FFF2-40B4-BE49-F238E27FC236}">
                <a16:creationId xmlns:a16="http://schemas.microsoft.com/office/drawing/2014/main" id="{707DAE57-E0E4-AEE7-B8F4-809C53285B6A}"/>
              </a:ext>
            </a:extLst>
          </p:cNvPr>
          <p:cNvSpPr/>
          <p:nvPr/>
        </p:nvSpPr>
        <p:spPr>
          <a:xfrm>
            <a:off x="10297299" y="686465"/>
            <a:ext cx="2093150" cy="330200"/>
          </a:xfrm>
          <a:custGeom>
            <a:avLst/>
            <a:gdLst/>
            <a:ahLst/>
            <a:cxnLst/>
            <a:rect l="l" t="t" r="r" b="b"/>
            <a:pathLst>
              <a:path w="2929890" h="330200">
                <a:moveTo>
                  <a:pt x="2764840" y="0"/>
                </a:moveTo>
                <a:lnTo>
                  <a:pt x="0" y="0"/>
                </a:lnTo>
                <a:lnTo>
                  <a:pt x="0" y="329742"/>
                </a:lnTo>
                <a:lnTo>
                  <a:pt x="2764840" y="329742"/>
                </a:lnTo>
                <a:lnTo>
                  <a:pt x="2808671" y="323853"/>
                </a:lnTo>
                <a:lnTo>
                  <a:pt x="2848055" y="307233"/>
                </a:lnTo>
                <a:lnTo>
                  <a:pt x="2881423" y="281454"/>
                </a:lnTo>
                <a:lnTo>
                  <a:pt x="2907203" y="248086"/>
                </a:lnTo>
                <a:lnTo>
                  <a:pt x="2923823" y="208701"/>
                </a:lnTo>
                <a:lnTo>
                  <a:pt x="2929712" y="164871"/>
                </a:lnTo>
                <a:lnTo>
                  <a:pt x="2923823" y="121040"/>
                </a:lnTo>
                <a:lnTo>
                  <a:pt x="2907203" y="81656"/>
                </a:lnTo>
                <a:lnTo>
                  <a:pt x="2881423" y="48288"/>
                </a:lnTo>
                <a:lnTo>
                  <a:pt x="2848055" y="22509"/>
                </a:lnTo>
                <a:lnTo>
                  <a:pt x="2808671" y="5889"/>
                </a:lnTo>
                <a:lnTo>
                  <a:pt x="276484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51">
            <a:extLst>
              <a:ext uri="{FF2B5EF4-FFF2-40B4-BE49-F238E27FC236}">
                <a16:creationId xmlns:a16="http://schemas.microsoft.com/office/drawing/2014/main" id="{84BCF3F8-8841-9756-2948-271E88F9B9C1}"/>
              </a:ext>
            </a:extLst>
          </p:cNvPr>
          <p:cNvSpPr txBox="1"/>
          <p:nvPr/>
        </p:nvSpPr>
        <p:spPr>
          <a:xfrm>
            <a:off x="10463902" y="701928"/>
            <a:ext cx="189638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800" b="1" dirty="0">
                <a:solidFill>
                  <a:schemeClr val="bg1"/>
                </a:solidFill>
                <a:latin typeface="Quicksand"/>
                <a:cs typeface="Quicksand"/>
              </a:rPr>
              <a:t>Sala</a:t>
            </a:r>
            <a:r>
              <a:rPr lang="es-E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 </a:t>
            </a:r>
            <a:r>
              <a:rPr lang="es-ES" sz="1800" b="1" dirty="0">
                <a:solidFill>
                  <a:schemeClr val="bg1"/>
                </a:solidFill>
                <a:latin typeface="Quicksand"/>
                <a:cs typeface="Quicksand"/>
              </a:rPr>
              <a:t>ODS</a:t>
            </a:r>
            <a:endParaRPr sz="1800" dirty="0">
              <a:solidFill>
                <a:schemeClr val="bg1"/>
              </a:solidFill>
              <a:latin typeface="Quicksand"/>
              <a:cs typeface="Quicksand"/>
            </a:endParaRP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02380AB0-03C1-DA3B-41E0-E73E4DDD9206}"/>
              </a:ext>
            </a:extLst>
          </p:cNvPr>
          <p:cNvSpPr/>
          <p:nvPr/>
        </p:nvSpPr>
        <p:spPr>
          <a:xfrm>
            <a:off x="3649256" y="1349478"/>
            <a:ext cx="7284755" cy="222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object 56">
            <a:extLst>
              <a:ext uri="{FF2B5EF4-FFF2-40B4-BE49-F238E27FC236}">
                <a16:creationId xmlns:a16="http://schemas.microsoft.com/office/drawing/2014/main" id="{E23E95F3-F3D7-1C6B-2905-7B79714CCC1F}"/>
              </a:ext>
            </a:extLst>
          </p:cNvPr>
          <p:cNvSpPr txBox="1"/>
          <p:nvPr/>
        </p:nvSpPr>
        <p:spPr>
          <a:xfrm>
            <a:off x="9294925" y="1354558"/>
            <a:ext cx="1711325" cy="31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900" b="1" spc="-35" dirty="0">
                <a:solidFill>
                  <a:srgbClr val="231F20"/>
                </a:solidFill>
                <a:latin typeface="Quicksand"/>
                <a:cs typeface="Quicksand"/>
              </a:rPr>
              <a:t>10:00</a:t>
            </a:r>
            <a:r>
              <a:rPr sz="1900" b="1" spc="-35" dirty="0">
                <a:solidFill>
                  <a:srgbClr val="231F20"/>
                </a:solidFill>
                <a:latin typeface="Quicksand"/>
                <a:cs typeface="Quicksand"/>
              </a:rPr>
              <a:t>h</a:t>
            </a:r>
            <a:r>
              <a:rPr sz="1900" b="1" spc="-6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145" dirty="0">
                <a:solidFill>
                  <a:srgbClr val="231F20"/>
                </a:solidFill>
                <a:latin typeface="Quicksand"/>
                <a:cs typeface="Quicksand"/>
              </a:rPr>
              <a:t>//</a:t>
            </a:r>
            <a:r>
              <a:rPr sz="1900" b="1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1</a:t>
            </a:r>
            <a:r>
              <a:rPr lang="es-ES" sz="1900" b="1" spc="-45" dirty="0">
                <a:solidFill>
                  <a:srgbClr val="231F20"/>
                </a:solidFill>
                <a:latin typeface="Quicksand"/>
                <a:cs typeface="Quicksand"/>
              </a:rPr>
              <a:t>1</a:t>
            </a: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:</a:t>
            </a:r>
            <a:r>
              <a:rPr lang="es-ES" sz="1900" b="1" spc="-45" dirty="0">
                <a:solidFill>
                  <a:srgbClr val="231F20"/>
                </a:solidFill>
                <a:latin typeface="Quicksand"/>
                <a:cs typeface="Quicksand"/>
              </a:rPr>
              <a:t>00</a:t>
            </a:r>
            <a:r>
              <a:rPr sz="1900" b="1" spc="-45" dirty="0">
                <a:solidFill>
                  <a:srgbClr val="231F20"/>
                </a:solidFill>
                <a:latin typeface="Quicksand"/>
                <a:cs typeface="Quicksand"/>
              </a:rPr>
              <a:t>h</a:t>
            </a:r>
            <a:endParaRPr sz="1900" dirty="0">
              <a:latin typeface="Quicksand"/>
              <a:cs typeface="Quicksand"/>
            </a:endParaRPr>
          </a:p>
        </p:txBody>
      </p:sp>
      <p:grpSp>
        <p:nvGrpSpPr>
          <p:cNvPr id="97" name="Grupo 96">
            <a:extLst>
              <a:ext uri="{FF2B5EF4-FFF2-40B4-BE49-F238E27FC236}">
                <a16:creationId xmlns:a16="http://schemas.microsoft.com/office/drawing/2014/main" id="{75AD81B2-9E51-E669-1CAB-881D156BB358}"/>
              </a:ext>
            </a:extLst>
          </p:cNvPr>
          <p:cNvGrpSpPr/>
          <p:nvPr/>
        </p:nvGrpSpPr>
        <p:grpSpPr>
          <a:xfrm>
            <a:off x="3545751" y="4922610"/>
            <a:ext cx="13447394" cy="320675"/>
            <a:chOff x="3395300" y="5164359"/>
            <a:chExt cx="13447394" cy="320675"/>
          </a:xfrm>
        </p:grpSpPr>
        <p:sp>
          <p:nvSpPr>
            <p:cNvPr id="66" name="Rectángulo 65">
              <a:extLst>
                <a:ext uri="{FF2B5EF4-FFF2-40B4-BE49-F238E27FC236}">
                  <a16:creationId xmlns:a16="http://schemas.microsoft.com/office/drawing/2014/main" id="{223E5049-86F5-8D65-4BEA-0044838FC788}"/>
                </a:ext>
              </a:extLst>
            </p:cNvPr>
            <p:cNvSpPr/>
            <p:nvPr/>
          </p:nvSpPr>
          <p:spPr>
            <a:xfrm>
              <a:off x="6560438" y="5185559"/>
              <a:ext cx="7484302" cy="2952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lang="es-ES" sz="1800" b="1" spc="-35" dirty="0">
                  <a:solidFill>
                    <a:srgbClr val="CA2E3B"/>
                  </a:solidFill>
                  <a:latin typeface="Quicksand"/>
                  <a:cs typeface="Quicksand"/>
                </a:rPr>
                <a:t>11:00h</a:t>
              </a:r>
              <a:r>
                <a:rPr lang="es-ES" sz="1800" b="1" spc="-85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145" dirty="0">
                  <a:solidFill>
                    <a:srgbClr val="CA2E3B"/>
                  </a:solidFill>
                  <a:latin typeface="Quicksand"/>
                  <a:cs typeface="Quicksand"/>
                </a:rPr>
                <a:t>//</a:t>
              </a:r>
              <a:r>
                <a:rPr lang="es-ES" sz="1800" b="1" spc="-30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35" dirty="0">
                  <a:solidFill>
                    <a:srgbClr val="CA2E3B"/>
                  </a:solidFill>
                  <a:latin typeface="Quicksand"/>
                  <a:cs typeface="Quicksand"/>
                </a:rPr>
                <a:t>11:30h</a:t>
              </a:r>
              <a:r>
                <a:rPr lang="es-ES" sz="1800" b="1" spc="-60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60" dirty="0">
                  <a:solidFill>
                    <a:srgbClr val="231F20"/>
                  </a:solidFill>
                  <a:latin typeface="Quicksand"/>
                  <a:cs typeface="Quicksand"/>
                </a:rPr>
                <a:t>CAFÉ-</a:t>
              </a:r>
              <a:r>
                <a:rPr lang="es-ES" sz="1800" b="1" spc="-5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65" dirty="0">
                  <a:solidFill>
                    <a:srgbClr val="231F20"/>
                  </a:solidFill>
                  <a:latin typeface="Quicksand"/>
                  <a:cs typeface="Quicksand"/>
                </a:rPr>
                <a:t>NETWORKING</a:t>
              </a:r>
              <a:endParaRPr lang="es-ES" sz="1800" dirty="0">
                <a:latin typeface="Quicksand"/>
                <a:cs typeface="Quicksand"/>
              </a:endParaRPr>
            </a:p>
          </p:txBody>
        </p:sp>
        <p:sp>
          <p:nvSpPr>
            <p:cNvPr id="78" name="object 64">
              <a:extLst>
                <a:ext uri="{FF2B5EF4-FFF2-40B4-BE49-F238E27FC236}">
                  <a16:creationId xmlns:a16="http://schemas.microsoft.com/office/drawing/2014/main" id="{BED362E2-6F4E-5153-CA3F-5450A287E6C6}"/>
                </a:ext>
              </a:extLst>
            </p:cNvPr>
            <p:cNvSpPr/>
            <p:nvPr/>
          </p:nvSpPr>
          <p:spPr>
            <a:xfrm>
              <a:off x="3395300" y="5164359"/>
              <a:ext cx="13447394" cy="320675"/>
            </a:xfrm>
            <a:custGeom>
              <a:avLst/>
              <a:gdLst/>
              <a:ahLst/>
              <a:cxnLst/>
              <a:rect l="l" t="t" r="r" b="b"/>
              <a:pathLst>
                <a:path w="13447394" h="320675">
                  <a:moveTo>
                    <a:pt x="13446937" y="320319"/>
                  </a:moveTo>
                  <a:lnTo>
                    <a:pt x="0" y="320319"/>
                  </a:lnTo>
                  <a:lnTo>
                    <a:pt x="0" y="0"/>
                  </a:lnTo>
                  <a:lnTo>
                    <a:pt x="13446937" y="0"/>
                  </a:lnTo>
                </a:path>
              </a:pathLst>
            </a:custGeom>
            <a:ln w="135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98" name="Grupo 97">
            <a:extLst>
              <a:ext uri="{FF2B5EF4-FFF2-40B4-BE49-F238E27FC236}">
                <a16:creationId xmlns:a16="http://schemas.microsoft.com/office/drawing/2014/main" id="{EF404205-EE0F-A2D0-D09E-6F87B9300F6C}"/>
              </a:ext>
            </a:extLst>
          </p:cNvPr>
          <p:cNvGrpSpPr/>
          <p:nvPr/>
        </p:nvGrpSpPr>
        <p:grpSpPr>
          <a:xfrm>
            <a:off x="3555053" y="5226788"/>
            <a:ext cx="13447394" cy="369332"/>
            <a:chOff x="3483991" y="5485564"/>
            <a:chExt cx="13447394" cy="369332"/>
          </a:xfrm>
        </p:grpSpPr>
        <p:sp>
          <p:nvSpPr>
            <p:cNvPr id="79" name="object 64">
              <a:extLst>
                <a:ext uri="{FF2B5EF4-FFF2-40B4-BE49-F238E27FC236}">
                  <a16:creationId xmlns:a16="http://schemas.microsoft.com/office/drawing/2014/main" id="{46D05EB9-B770-A246-4A06-75FE9D3449B9}"/>
                </a:ext>
              </a:extLst>
            </p:cNvPr>
            <p:cNvSpPr/>
            <p:nvPr/>
          </p:nvSpPr>
          <p:spPr>
            <a:xfrm>
              <a:off x="3483991" y="5513462"/>
              <a:ext cx="13447394" cy="320675"/>
            </a:xfrm>
            <a:custGeom>
              <a:avLst/>
              <a:gdLst/>
              <a:ahLst/>
              <a:cxnLst/>
              <a:rect l="l" t="t" r="r" b="b"/>
              <a:pathLst>
                <a:path w="13447394" h="320675">
                  <a:moveTo>
                    <a:pt x="13446937" y="320319"/>
                  </a:moveTo>
                  <a:lnTo>
                    <a:pt x="0" y="320319"/>
                  </a:lnTo>
                  <a:lnTo>
                    <a:pt x="0" y="0"/>
                  </a:lnTo>
                  <a:lnTo>
                    <a:pt x="13446937" y="0"/>
                  </a:lnTo>
                </a:path>
              </a:pathLst>
            </a:custGeom>
            <a:ln w="13576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1" name="CuadroTexto 80">
              <a:extLst>
                <a:ext uri="{FF2B5EF4-FFF2-40B4-BE49-F238E27FC236}">
                  <a16:creationId xmlns:a16="http://schemas.microsoft.com/office/drawing/2014/main" id="{4F1C064A-1703-365E-EB21-6105AF4D7162}"/>
                </a:ext>
              </a:extLst>
            </p:cNvPr>
            <p:cNvSpPr txBox="1"/>
            <p:nvPr/>
          </p:nvSpPr>
          <p:spPr>
            <a:xfrm>
              <a:off x="6116974" y="5485564"/>
              <a:ext cx="85153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lang="es-ES" sz="1800" b="1" spc="-35" dirty="0">
                  <a:solidFill>
                    <a:srgbClr val="CA2E3B"/>
                  </a:solidFill>
                  <a:latin typeface="Quicksand"/>
                  <a:cs typeface="Quicksand"/>
                </a:rPr>
                <a:t>11:30h</a:t>
              </a:r>
              <a:r>
                <a:rPr lang="es-ES" sz="1800" b="1" spc="-100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145" dirty="0">
                  <a:solidFill>
                    <a:srgbClr val="CA2E3B"/>
                  </a:solidFill>
                  <a:latin typeface="Quicksand"/>
                  <a:cs typeface="Quicksand"/>
                </a:rPr>
                <a:t>//</a:t>
              </a:r>
              <a:r>
                <a:rPr lang="es-ES" sz="1800" b="1" spc="-30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35" dirty="0">
                  <a:solidFill>
                    <a:srgbClr val="CA2E3B"/>
                  </a:solidFill>
                  <a:latin typeface="Quicksand"/>
                  <a:cs typeface="Quicksand"/>
                </a:rPr>
                <a:t>12:30h</a:t>
              </a:r>
              <a:r>
                <a:rPr lang="es-ES" sz="1800" b="1" spc="-60" dirty="0">
                  <a:solidFill>
                    <a:srgbClr val="CA2E3B"/>
                  </a:solidFill>
                  <a:latin typeface="Quicksand"/>
                  <a:cs typeface="Quicksand"/>
                </a:rPr>
                <a:t> </a:t>
              </a:r>
              <a:r>
                <a:rPr lang="es-ES" sz="1800" b="1" spc="-65" dirty="0">
                  <a:solidFill>
                    <a:srgbClr val="231F20"/>
                  </a:solidFill>
                  <a:latin typeface="Quicksand"/>
                  <a:cs typeface="Quicksand"/>
                </a:rPr>
                <a:t>COLOQUIO</a:t>
              </a:r>
              <a:endParaRPr lang="es-ES" sz="1800" dirty="0">
                <a:latin typeface="Quicksand"/>
                <a:cs typeface="Quicksand"/>
              </a:endParaRPr>
            </a:p>
          </p:txBody>
        </p:sp>
      </p:grpSp>
      <p:sp>
        <p:nvSpPr>
          <p:cNvPr id="86" name="object 39">
            <a:extLst>
              <a:ext uri="{FF2B5EF4-FFF2-40B4-BE49-F238E27FC236}">
                <a16:creationId xmlns:a16="http://schemas.microsoft.com/office/drawing/2014/main" id="{208D673A-BAEA-2FB3-F651-EC14E2C94A85}"/>
              </a:ext>
            </a:extLst>
          </p:cNvPr>
          <p:cNvSpPr txBox="1"/>
          <p:nvPr/>
        </p:nvSpPr>
        <p:spPr>
          <a:xfrm>
            <a:off x="3715918" y="2050671"/>
            <a:ext cx="2514333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Discapacidades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emergentes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discapacidades</a:t>
            </a:r>
            <a:r>
              <a:rPr sz="1600" b="1" spc="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invisibles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87" name="object 40">
            <a:extLst>
              <a:ext uri="{FF2B5EF4-FFF2-40B4-BE49-F238E27FC236}">
                <a16:creationId xmlns:a16="http://schemas.microsoft.com/office/drawing/2014/main" id="{47B76B9D-ADF6-EDB5-0EB2-6571FC3C7BB8}"/>
              </a:ext>
            </a:extLst>
          </p:cNvPr>
          <p:cNvSpPr txBox="1"/>
          <p:nvPr/>
        </p:nvSpPr>
        <p:spPr>
          <a:xfrm>
            <a:off x="3715918" y="2913430"/>
            <a:ext cx="2911717" cy="156709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40665" indent="-227965"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Irene Muñoz Escandell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. Salud Mental España</a:t>
            </a:r>
          </a:p>
          <a:p>
            <a:pPr marL="240665" indent="-227965"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s-ES" sz="1600" b="1" dirty="0">
                <a:solidFill>
                  <a:srgbClr val="231F20"/>
                </a:solidFill>
                <a:latin typeface="Quicksand"/>
                <a:cs typeface="Quicksand"/>
              </a:rPr>
              <a:t>Paloma Contreras</a:t>
            </a:r>
            <a:r>
              <a:rPr lang="es-ES" sz="1600" dirty="0">
                <a:latin typeface="Quicksand"/>
                <a:cs typeface="Quicksand"/>
              </a:rPr>
              <a:t>. </a:t>
            </a:r>
            <a:r>
              <a:rPr lang="es-ES" sz="1600" dirty="0">
                <a:solidFill>
                  <a:srgbClr val="231F20"/>
                </a:solidFill>
                <a:latin typeface="Quicksand"/>
                <a:cs typeface="Quicksand"/>
              </a:rPr>
              <a:t>Autismo España</a:t>
            </a:r>
          </a:p>
          <a:p>
            <a:pPr marL="12700"/>
            <a:endParaRPr lang="es-ES" sz="1600" spc="-5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Modera:</a:t>
            </a:r>
            <a:r>
              <a:rPr sz="1600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 Medium"/>
                <a:cs typeface="Quicksand Medium"/>
              </a:rPr>
              <a:t>Angela</a:t>
            </a:r>
            <a:r>
              <a:rPr sz="1600" b="1" spc="-35" dirty="0">
                <a:solidFill>
                  <a:srgbClr val="231F20"/>
                </a:solidFill>
                <a:latin typeface="Quicksand Medium"/>
                <a:cs typeface="Quicksand Medium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Quicksand Medium"/>
                <a:cs typeface="Quicksand Medium"/>
              </a:rPr>
              <a:t>Barrios</a:t>
            </a:r>
            <a:endParaRPr sz="1600" b="1" spc="-25" dirty="0">
              <a:solidFill>
                <a:srgbClr val="231F20"/>
              </a:solidFill>
              <a:latin typeface="Quicksand Medium"/>
              <a:cs typeface="Quicksand Medium"/>
            </a:endParaRP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009AB515-4144-EFCD-1B3D-9F3ACA2F4546}"/>
              </a:ext>
            </a:extLst>
          </p:cNvPr>
          <p:cNvSpPr txBox="1"/>
          <p:nvPr/>
        </p:nvSpPr>
        <p:spPr>
          <a:xfrm>
            <a:off x="3513667" y="5673876"/>
            <a:ext cx="3379797" cy="30623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500" b="1" dirty="0">
                <a:latin typeface="Quicksand" pitchFamily="2" charset="77"/>
              </a:rPr>
              <a:t>Compartiendo Redes y Conocimiento</a:t>
            </a:r>
          </a:p>
          <a:p>
            <a:endParaRPr lang="es-ES" sz="1500" dirty="0">
              <a:latin typeface="Quicksand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500" b="1" dirty="0">
                <a:latin typeface="Quicksand"/>
              </a:rPr>
              <a:t>Marcela Méndez. </a:t>
            </a:r>
            <a:r>
              <a:rPr lang="es-ES" sz="1500" dirty="0">
                <a:latin typeface="Quicksand"/>
              </a:rPr>
              <a:t>Red Interuniversitaria Latinoamericana y del Caribe sobre discapacidad y derechos humanos.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500" b="1" dirty="0">
                <a:latin typeface="Quicksand"/>
              </a:rPr>
              <a:t>Alice Ribeiro, </a:t>
            </a:r>
            <a:r>
              <a:rPr lang="es-ES" sz="1500" dirty="0">
                <a:latin typeface="Quicksand"/>
              </a:rPr>
              <a:t>EUNI4ALL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500" b="1" dirty="0">
                <a:latin typeface="Quicksand"/>
              </a:rPr>
              <a:t>Melissa Mendoza. </a:t>
            </a:r>
            <a:r>
              <a:rPr lang="es-ES" sz="1500" dirty="0" err="1">
                <a:latin typeface="Quicksand"/>
              </a:rPr>
              <a:t>Strategic</a:t>
            </a:r>
            <a:r>
              <a:rPr lang="es-ES" sz="1500" dirty="0">
                <a:latin typeface="Quicksand"/>
              </a:rPr>
              <a:t> </a:t>
            </a:r>
            <a:r>
              <a:rPr lang="es-ES" sz="1500" dirty="0" err="1">
                <a:latin typeface="Quicksand"/>
              </a:rPr>
              <a:t>Partnerships</a:t>
            </a:r>
            <a:r>
              <a:rPr lang="es-ES" sz="1500" dirty="0">
                <a:latin typeface="Quicksand"/>
              </a:rPr>
              <a:t> </a:t>
            </a:r>
            <a:r>
              <a:rPr lang="es-ES" sz="1500" dirty="0" err="1">
                <a:latin typeface="Quicksand"/>
              </a:rPr>
              <a:t>for</a:t>
            </a:r>
            <a:r>
              <a:rPr lang="es-ES" sz="1500" dirty="0">
                <a:latin typeface="Quicksand"/>
              </a:rPr>
              <a:t> Inclusive </a:t>
            </a:r>
            <a:r>
              <a:rPr lang="es-ES" sz="1500" dirty="0" err="1">
                <a:latin typeface="Quicksand"/>
              </a:rPr>
              <a:t>Disability</a:t>
            </a:r>
            <a:r>
              <a:rPr lang="es-ES" sz="1500" dirty="0">
                <a:latin typeface="Quicksand"/>
              </a:rPr>
              <a:t> </a:t>
            </a:r>
            <a:r>
              <a:rPr lang="es-ES" sz="1500" dirty="0" err="1">
                <a:latin typeface="Quicksand"/>
              </a:rPr>
              <a:t>Education&amp;Research</a:t>
            </a:r>
            <a:r>
              <a:rPr lang="es-ES" sz="1500" dirty="0">
                <a:latin typeface="Quicksand"/>
              </a:rPr>
              <a:t> (EE UU)</a:t>
            </a:r>
          </a:p>
          <a:p>
            <a:endParaRPr lang="es-ES" sz="1400" dirty="0">
              <a:latin typeface="Quicksand" pitchFamily="2" charset="77"/>
            </a:endParaRPr>
          </a:p>
          <a:p>
            <a:r>
              <a:rPr lang="es-ES" sz="1500" dirty="0">
                <a:latin typeface="Quicksand" pitchFamily="2" charset="77"/>
              </a:rPr>
              <a:t>Modera: </a:t>
            </a:r>
            <a:r>
              <a:rPr lang="es-ES" sz="1500" b="1" dirty="0" err="1">
                <a:latin typeface="Quicksand" pitchFamily="2" charset="77"/>
              </a:rPr>
              <a:t>Estefania</a:t>
            </a:r>
            <a:r>
              <a:rPr lang="es-ES" sz="1500" b="1" dirty="0">
                <a:latin typeface="Quicksand" pitchFamily="2" charset="77"/>
              </a:rPr>
              <a:t> </a:t>
            </a:r>
            <a:r>
              <a:rPr lang="es-ES" sz="1500" b="1" dirty="0" err="1">
                <a:latin typeface="Quicksand" pitchFamily="2" charset="77"/>
              </a:rPr>
              <a:t>Mirpuri</a:t>
            </a:r>
            <a:r>
              <a:rPr lang="es-ES" sz="1500" b="1" dirty="0">
                <a:latin typeface="Quicksand" pitchFamily="2" charset="77"/>
              </a:rPr>
              <a:t> . FOAL</a:t>
            </a:r>
          </a:p>
          <a:p>
            <a:r>
              <a:rPr lang="es-ES" sz="1400" dirty="0">
                <a:latin typeface="Quicksand" pitchFamily="2" charset="77"/>
              </a:rPr>
              <a:t> </a:t>
            </a:r>
          </a:p>
        </p:txBody>
      </p:sp>
      <p:grpSp>
        <p:nvGrpSpPr>
          <p:cNvPr id="92" name="Grupo 91">
            <a:extLst>
              <a:ext uri="{FF2B5EF4-FFF2-40B4-BE49-F238E27FC236}">
                <a16:creationId xmlns:a16="http://schemas.microsoft.com/office/drawing/2014/main" id="{83286B98-495D-C581-66E1-ACA49AD424D6}"/>
              </a:ext>
            </a:extLst>
          </p:cNvPr>
          <p:cNvGrpSpPr/>
          <p:nvPr/>
        </p:nvGrpSpPr>
        <p:grpSpPr>
          <a:xfrm>
            <a:off x="6960663" y="2142492"/>
            <a:ext cx="3740085" cy="2268772"/>
            <a:chOff x="7682319" y="2233674"/>
            <a:chExt cx="4257320" cy="2268772"/>
          </a:xfrm>
        </p:grpSpPr>
        <p:sp>
          <p:nvSpPr>
            <p:cNvPr id="89" name="object 46">
              <a:extLst>
                <a:ext uri="{FF2B5EF4-FFF2-40B4-BE49-F238E27FC236}">
                  <a16:creationId xmlns:a16="http://schemas.microsoft.com/office/drawing/2014/main" id="{477723AA-9E08-7E3F-625C-4B7228C3EB4B}"/>
                </a:ext>
              </a:extLst>
            </p:cNvPr>
            <p:cNvSpPr txBox="1"/>
            <p:nvPr/>
          </p:nvSpPr>
          <p:spPr>
            <a:xfrm>
              <a:off x="7734819" y="2233674"/>
              <a:ext cx="3773804" cy="51308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0000"/>
                </a:lnSpc>
                <a:spcBef>
                  <a:spcPts val="100"/>
                </a:spcBef>
              </a:pP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De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la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legislación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a</a:t>
              </a:r>
              <a:r>
                <a:rPr sz="1600" b="1" spc="-3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la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acción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: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spc="-10" dirty="0" err="1">
                  <a:solidFill>
                    <a:srgbClr val="231F20"/>
                  </a:solidFill>
                  <a:latin typeface="Quicksand"/>
                  <a:cs typeface="Quicksand"/>
                </a:rPr>
                <a:t>garantías</a:t>
              </a:r>
              <a:r>
                <a:rPr sz="1600" b="1" spc="-1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y</a:t>
              </a:r>
              <a:r>
                <a:rPr sz="1600" b="1" spc="-4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lang="es-ES" sz="1600" b="1" spc="-40" dirty="0">
                  <a:solidFill>
                    <a:srgbClr val="231F20"/>
                  </a:solidFill>
                  <a:latin typeface="Quicksand"/>
                  <a:cs typeface="Quicksand"/>
                </a:rPr>
                <a:t>obstáculos </a:t>
              </a:r>
              <a:r>
                <a:rPr sz="1600" b="1" dirty="0">
                  <a:solidFill>
                    <a:srgbClr val="231F20"/>
                  </a:solidFill>
                  <a:latin typeface="Quicksand"/>
                  <a:cs typeface="Quicksand"/>
                </a:rPr>
                <a:t>para</a:t>
              </a:r>
              <a:r>
                <a:rPr sz="1600" b="1" spc="-40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una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 err="1">
                  <a:solidFill>
                    <a:srgbClr val="231F20"/>
                  </a:solidFill>
                  <a:latin typeface="Quicksand"/>
                  <a:cs typeface="Quicksand"/>
                </a:rPr>
                <a:t>educación</a:t>
              </a:r>
              <a:r>
                <a:rPr sz="1600" b="1" spc="-3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spc="-10" dirty="0" err="1">
                  <a:solidFill>
                    <a:srgbClr val="231F20"/>
                  </a:solidFill>
                  <a:latin typeface="Quicksand"/>
                  <a:cs typeface="Quicksand"/>
                </a:rPr>
                <a:t>inclusiva</a:t>
              </a:r>
              <a:endParaRPr sz="1600" dirty="0">
                <a:latin typeface="Quicksand"/>
                <a:cs typeface="Quicksand"/>
              </a:endParaRPr>
            </a:p>
          </p:txBody>
        </p:sp>
        <p:sp>
          <p:nvSpPr>
            <p:cNvPr id="90" name="object 47">
              <a:extLst>
                <a:ext uri="{FF2B5EF4-FFF2-40B4-BE49-F238E27FC236}">
                  <a16:creationId xmlns:a16="http://schemas.microsoft.com/office/drawing/2014/main" id="{AE796CC2-EFA2-A313-49A4-8161D3C2C9EC}"/>
                </a:ext>
              </a:extLst>
            </p:cNvPr>
            <p:cNvSpPr txBox="1"/>
            <p:nvPr/>
          </p:nvSpPr>
          <p:spPr>
            <a:xfrm>
              <a:off x="7682319" y="3012294"/>
              <a:ext cx="4257320" cy="1490152"/>
            </a:xfrm>
            <a:prstGeom prst="rect">
              <a:avLst/>
            </a:prstGeom>
          </p:spPr>
          <p:txBody>
            <a:bodyPr vert="horz" wrap="square" lIns="0" tIns="12700" rIns="0" bIns="0" rtlCol="0" anchor="t">
              <a:spAutoFit/>
            </a:bodyPr>
            <a:lstStyle/>
            <a:p>
              <a:pPr marL="240665" indent="-227965">
                <a:lnSpc>
                  <a:spcPct val="100000"/>
                </a:lnSpc>
                <a:spcBef>
                  <a:spcPts val="100"/>
                </a:spcBef>
                <a:buChar char="•"/>
                <a:tabLst>
                  <a:tab pos="240665" algn="l"/>
                </a:tabLst>
              </a:pPr>
              <a:r>
                <a:rPr sz="1600" dirty="0">
                  <a:solidFill>
                    <a:srgbClr val="231F20"/>
                  </a:solidFill>
                  <a:latin typeface="Quicksand"/>
                  <a:cs typeface="Quicksand"/>
                </a:rPr>
                <a:t>J</a:t>
              </a:r>
              <a:r>
                <a:rPr sz="1600" dirty="0">
                  <a:solidFill>
                    <a:srgbClr val="231F20"/>
                  </a:solidFill>
                  <a:latin typeface="Quicksand"/>
                  <a:cs typeface="Quicksand Medium"/>
                </a:rPr>
                <a:t>uan </a:t>
              </a:r>
              <a:r>
                <a:rPr lang="es-ES" sz="1600" dirty="0">
                  <a:solidFill>
                    <a:srgbClr val="231F20"/>
                  </a:solidFill>
                  <a:latin typeface="Quicksand"/>
                  <a:cs typeface="Quicksand Medium"/>
                </a:rPr>
                <a:t> Rodriguez </a:t>
              </a:r>
              <a:r>
                <a:rPr sz="1600" spc="-10" dirty="0">
                  <a:solidFill>
                    <a:srgbClr val="231F20"/>
                  </a:solidFill>
                  <a:latin typeface="Quicksand"/>
                  <a:cs typeface="Quicksand Medium"/>
                </a:rPr>
                <a:t>Zapatero</a:t>
              </a:r>
              <a:endParaRPr sz="1600" dirty="0">
                <a:latin typeface="Quicksand"/>
                <a:cs typeface="Quicksand Medium"/>
              </a:endParaRPr>
            </a:p>
            <a:p>
              <a:pPr marL="240665" indent="-227965">
                <a:lnSpc>
                  <a:spcPct val="100000"/>
                </a:lnSpc>
                <a:buChar char="•"/>
                <a:tabLst>
                  <a:tab pos="240665" algn="l"/>
                </a:tabLst>
              </a:pPr>
              <a:r>
                <a:rPr lang="es-ES" sz="1600" spc="-10" dirty="0">
                  <a:solidFill>
                    <a:srgbClr val="231F20"/>
                  </a:solidFill>
                  <a:latin typeface="Quicksand"/>
                  <a:cs typeface="Quicksand Medium"/>
                </a:rPr>
                <a:t>Rafael de Asís</a:t>
              </a:r>
              <a:endParaRPr lang="es-ES" sz="1600" dirty="0">
                <a:latin typeface="Quicksand"/>
                <a:cs typeface="Quicksand Medium"/>
              </a:endParaRPr>
            </a:p>
            <a:p>
              <a:pPr marL="240665" indent="-227965">
                <a:buChar char="•"/>
                <a:tabLst>
                  <a:tab pos="240665" algn="l"/>
                </a:tabLst>
              </a:pPr>
              <a:r>
                <a:rPr lang="es-ES" sz="1600" dirty="0">
                  <a:solidFill>
                    <a:srgbClr val="231F20"/>
                  </a:solidFill>
                  <a:latin typeface="Quicksand"/>
                  <a:cs typeface="Quicksand"/>
                </a:rPr>
                <a:t>Harumi Fuentes </a:t>
              </a:r>
              <a:r>
                <a:rPr lang="es-ES" sz="1600" dirty="0" err="1">
                  <a:solidFill>
                    <a:srgbClr val="231F20"/>
                  </a:solidFill>
                  <a:latin typeface="Quicksand"/>
                  <a:cs typeface="Quicksand"/>
                </a:rPr>
                <a:t>Furuya</a:t>
              </a:r>
            </a:p>
            <a:p>
              <a:pPr marL="240665" indent="-227965">
                <a:buChar char="•"/>
                <a:tabLst>
                  <a:tab pos="240665" algn="l"/>
                </a:tabLst>
              </a:pPr>
              <a:r>
                <a:rPr lang="es-ES" sz="1600" dirty="0">
                  <a:solidFill>
                    <a:srgbClr val="231F20"/>
                  </a:solidFill>
                  <a:latin typeface="Quicksand"/>
                  <a:cs typeface="Quicksand"/>
                </a:rPr>
                <a:t>Gregorio Saravia</a:t>
              </a:r>
            </a:p>
            <a:p>
              <a:pPr marL="240665" indent="-227965">
                <a:buChar char="•"/>
                <a:tabLst>
                  <a:tab pos="240665" algn="l"/>
                </a:tabLst>
              </a:pPr>
              <a:endParaRPr lang="es-ES" sz="1600" dirty="0">
                <a:solidFill>
                  <a:srgbClr val="231F20"/>
                </a:solidFill>
                <a:latin typeface="Quicksand"/>
                <a:cs typeface="Quicksand"/>
              </a:endParaRPr>
            </a:p>
            <a:p>
              <a:pPr marL="240665" indent="-227965">
                <a:buChar char="•"/>
                <a:tabLst>
                  <a:tab pos="240665" algn="l"/>
                </a:tabLst>
              </a:pPr>
              <a:endParaRPr lang="es-ES" sz="1600" spc="-10" dirty="0">
                <a:solidFill>
                  <a:srgbClr val="231F20"/>
                </a:solidFill>
                <a:latin typeface="Quicksand"/>
                <a:cs typeface="Quicksand"/>
              </a:endParaRPr>
            </a:p>
          </p:txBody>
        </p:sp>
        <p:sp>
          <p:nvSpPr>
            <p:cNvPr id="91" name="object 48">
              <a:extLst>
                <a:ext uri="{FF2B5EF4-FFF2-40B4-BE49-F238E27FC236}">
                  <a16:creationId xmlns:a16="http://schemas.microsoft.com/office/drawing/2014/main" id="{29243E5F-A85D-4AAF-843D-078ACFC57E12}"/>
                </a:ext>
              </a:extLst>
            </p:cNvPr>
            <p:cNvSpPr txBox="1"/>
            <p:nvPr/>
          </p:nvSpPr>
          <p:spPr>
            <a:xfrm>
              <a:off x="7688910" y="4101186"/>
              <a:ext cx="3283899" cy="269240"/>
            </a:xfrm>
            <a:prstGeom prst="rect">
              <a:avLst/>
            </a:prstGeom>
          </p:spPr>
          <p:txBody>
            <a:bodyPr vert="horz" wrap="square" lIns="0" tIns="12700" rIns="0" bIns="0" rtlCol="0" anchor="t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600" dirty="0">
                  <a:solidFill>
                    <a:srgbClr val="231F20"/>
                  </a:solidFill>
                  <a:latin typeface="Quicksand"/>
                  <a:cs typeface="Quicksand"/>
                </a:rPr>
                <a:t>Modera:</a:t>
              </a:r>
              <a:r>
                <a:rPr sz="1600" spc="-75" dirty="0">
                  <a:solidFill>
                    <a:srgbClr val="231F20"/>
                  </a:solidFill>
                  <a:latin typeface="Quicksand"/>
                  <a:cs typeface="Quicksand"/>
                </a:rPr>
                <a:t> </a:t>
              </a:r>
              <a:r>
                <a:rPr sz="1600" b="1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Esperanza</a:t>
              </a:r>
              <a:r>
                <a:rPr sz="1600" b="1" spc="-65" dirty="0">
                  <a:solidFill>
                    <a:srgbClr val="231F20"/>
                  </a:solidFill>
                  <a:latin typeface="Quicksand Medium"/>
                  <a:cs typeface="Quicksand Medium"/>
                </a:rPr>
                <a:t> </a:t>
              </a:r>
              <a:r>
                <a:rPr sz="1600" b="1" spc="-10" dirty="0" err="1">
                  <a:solidFill>
                    <a:srgbClr val="231F20"/>
                  </a:solidFill>
                  <a:latin typeface="Quicksand Medium"/>
                  <a:cs typeface="Quicksand Medium"/>
                </a:rPr>
                <a:t>Alcaín</a:t>
              </a:r>
              <a:endParaRPr sz="1600" b="1" dirty="0">
                <a:latin typeface="Quicksand Medium"/>
                <a:cs typeface="Quicksand Medium"/>
              </a:endParaRPr>
            </a:p>
          </p:txBody>
        </p:sp>
      </p:grpSp>
      <p:sp>
        <p:nvSpPr>
          <p:cNvPr id="93" name="object 42">
            <a:extLst>
              <a:ext uri="{FF2B5EF4-FFF2-40B4-BE49-F238E27FC236}">
                <a16:creationId xmlns:a16="http://schemas.microsoft.com/office/drawing/2014/main" id="{20AB7509-E295-FCEE-1223-790D56E6822E}"/>
              </a:ext>
            </a:extLst>
          </p:cNvPr>
          <p:cNvSpPr txBox="1"/>
          <p:nvPr/>
        </p:nvSpPr>
        <p:spPr>
          <a:xfrm>
            <a:off x="6960663" y="5734513"/>
            <a:ext cx="37331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carrera</a:t>
            </a:r>
            <a:r>
              <a:rPr sz="1600" b="1" spc="-5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académica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investigadora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: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Proceso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,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obstáculos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7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perspectivas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94" name="object 43">
            <a:extLst>
              <a:ext uri="{FF2B5EF4-FFF2-40B4-BE49-F238E27FC236}">
                <a16:creationId xmlns:a16="http://schemas.microsoft.com/office/drawing/2014/main" id="{A44AEA98-309A-67AF-E461-5176ACD1E1DF}"/>
              </a:ext>
            </a:extLst>
          </p:cNvPr>
          <p:cNvSpPr txBox="1"/>
          <p:nvPr/>
        </p:nvSpPr>
        <p:spPr>
          <a:xfrm>
            <a:off x="6889031" y="6496201"/>
            <a:ext cx="2951191" cy="269048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lang="en-US" sz="1500" dirty="0">
                <a:solidFill>
                  <a:srgbClr val="231F20"/>
                </a:solidFill>
                <a:latin typeface="Quicksand Medium"/>
                <a:cs typeface="Quicksand Medium"/>
              </a:rPr>
              <a:t>Rafael de Lorenzo</a:t>
            </a:r>
            <a:endParaRPr lang="en-US" sz="1500" spc="-1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n-US" sz="1500" dirty="0">
                <a:solidFill>
                  <a:srgbClr val="231F20"/>
                </a:solidFill>
                <a:latin typeface="Quicksand Medium"/>
                <a:cs typeface="Quicksand Medium"/>
              </a:rPr>
              <a:t>David Hevia</a:t>
            </a: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r>
              <a:rPr lang="es-ES" sz="1500" spc="-10" dirty="0">
                <a:solidFill>
                  <a:srgbClr val="231F20"/>
                </a:solidFill>
                <a:latin typeface="Quicksand Medium"/>
                <a:cs typeface="Quicksand Medium"/>
              </a:rPr>
              <a:t>Pastora Revuelta Marchena</a:t>
            </a:r>
          </a:p>
          <a:p>
            <a:pPr marL="240665" indent="-227965">
              <a:buChar char="•"/>
              <a:tabLst>
                <a:tab pos="240665" algn="l"/>
              </a:tabLst>
            </a:pPr>
            <a:r>
              <a:rPr lang="es-ES" sz="1500" spc="-10" dirty="0" err="1">
                <a:solidFill>
                  <a:srgbClr val="231F20"/>
                </a:solidFill>
                <a:latin typeface="Quicksand Medium"/>
              </a:rPr>
              <a:t>Aoife</a:t>
            </a:r>
            <a:r>
              <a:rPr lang="es-ES" sz="1500" spc="-10" dirty="0">
                <a:solidFill>
                  <a:srgbClr val="231F20"/>
                </a:solidFill>
                <a:latin typeface="Quicksand Medium"/>
              </a:rPr>
              <a:t> </a:t>
            </a:r>
            <a:r>
              <a:rPr lang="es-ES" sz="1500" spc="-10" dirty="0" err="1">
                <a:solidFill>
                  <a:srgbClr val="231F20"/>
                </a:solidFill>
                <a:latin typeface="Quicksand Medium"/>
              </a:rPr>
              <a:t>Mcniholl</a:t>
            </a:r>
            <a:endParaRPr lang="es-ES" sz="1500" spc="-10" dirty="0">
              <a:solidFill>
                <a:srgbClr val="231F20"/>
              </a:solidFill>
              <a:latin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s-ES" sz="1500" spc="-10" dirty="0">
              <a:solidFill>
                <a:srgbClr val="231F20"/>
              </a:solidFill>
              <a:latin typeface="Quicksand Medium"/>
            </a:endParaRPr>
          </a:p>
          <a:p>
            <a:pPr marL="12700">
              <a:tabLst>
                <a:tab pos="240665" algn="l"/>
              </a:tabLst>
            </a:pPr>
            <a:r>
              <a:rPr lang="es-ES" sz="1500" spc="-10" dirty="0">
                <a:solidFill>
                  <a:srgbClr val="231F20"/>
                </a:solidFill>
                <a:latin typeface="Quicksand Medium"/>
              </a:rPr>
              <a:t>Modera: </a:t>
            </a:r>
            <a:r>
              <a:rPr lang="es-ES" sz="1500" b="1" spc="-10" dirty="0">
                <a:solidFill>
                  <a:srgbClr val="231F20"/>
                </a:solidFill>
                <a:latin typeface="Quicksand Medium"/>
              </a:rPr>
              <a:t>Carmen </a:t>
            </a:r>
            <a:r>
              <a:rPr lang="es-ES" sz="1500" b="1" spc="-10" dirty="0" err="1">
                <a:solidFill>
                  <a:srgbClr val="231F20"/>
                </a:solidFill>
                <a:latin typeface="Quicksand Medium"/>
              </a:rPr>
              <a:t>Marquez</a:t>
            </a:r>
            <a:endParaRPr lang="es-ES" sz="1500" spc="-10" dirty="0">
              <a:solidFill>
                <a:srgbClr val="231F20"/>
              </a:solidFill>
              <a:latin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</a:endParaRPr>
          </a:p>
          <a:p>
            <a:pPr marL="240665" indent="-227965">
              <a:lnSpc>
                <a:spcPct val="100000"/>
              </a:lnSpc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  <a:cs typeface="Quicksand Medium"/>
            </a:endParaRPr>
          </a:p>
          <a:p>
            <a:pPr marL="240665" indent="-227965">
              <a:buChar char="•"/>
              <a:tabLst>
                <a:tab pos="240665" algn="l"/>
              </a:tabLst>
            </a:pPr>
            <a:endParaRPr lang="es-ES" sz="1200" spc="-10" dirty="0">
              <a:solidFill>
                <a:srgbClr val="231F20"/>
              </a:solidFill>
              <a:latin typeface="Quicksand Medium"/>
              <a:cs typeface="Quicksand Medium"/>
            </a:endParaRPr>
          </a:p>
        </p:txBody>
      </p:sp>
      <p:sp>
        <p:nvSpPr>
          <p:cNvPr id="95" name="object 49">
            <a:extLst>
              <a:ext uri="{FF2B5EF4-FFF2-40B4-BE49-F238E27FC236}">
                <a16:creationId xmlns:a16="http://schemas.microsoft.com/office/drawing/2014/main" id="{0E4C44FE-04D4-39A4-AB86-AB62F8D03643}"/>
              </a:ext>
            </a:extLst>
          </p:cNvPr>
          <p:cNvSpPr txBox="1"/>
          <p:nvPr/>
        </p:nvSpPr>
        <p:spPr>
          <a:xfrm>
            <a:off x="10520492" y="1911318"/>
            <a:ext cx="2606900" cy="1823576"/>
          </a:xfrm>
          <a:prstGeom prst="rect">
            <a:avLst/>
          </a:prstGeom>
        </p:spPr>
        <p:txBody>
          <a:bodyPr vert="horz" wrap="square" lIns="0" tIns="762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ESPACIO</a:t>
            </a:r>
            <a:r>
              <a:rPr sz="1600" b="1" spc="-8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JOVEN</a:t>
            </a:r>
            <a:endParaRPr lang="es-ES" sz="1600" b="1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>
              <a:spcBef>
                <a:spcPts val="600"/>
              </a:spcBef>
            </a:pPr>
            <a:endParaRPr lang="es-ES" sz="1600" b="1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40005">
              <a:lnSpc>
                <a:spcPct val="100000"/>
              </a:lnSpc>
              <a:spcBef>
                <a:spcPts val="5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Como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construir</a:t>
            </a:r>
            <a:r>
              <a:rPr sz="1600" b="1" spc="-4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tu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0" dirty="0" err="1">
                <a:solidFill>
                  <a:srgbClr val="231F20"/>
                </a:solidFill>
                <a:latin typeface="Quicksand"/>
                <a:cs typeface="Quicksand"/>
              </a:rPr>
              <a:t>marca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personal.</a:t>
            </a:r>
            <a:endParaRPr lang="es-ES" sz="1600" b="1" spc="-75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40005">
              <a:spcBef>
                <a:spcPts val="500"/>
              </a:spcBef>
            </a:pPr>
            <a:endParaRPr lang="es-ES" sz="1600" b="1" spc="-75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40005">
              <a:lnSpc>
                <a:spcPct val="100000"/>
              </a:lnSpc>
              <a:spcBef>
                <a:spcPts val="500"/>
              </a:spcBef>
            </a:pP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INSERTA</a:t>
            </a:r>
            <a:endParaRPr sz="1600" dirty="0">
              <a:latin typeface="Quicksand"/>
              <a:cs typeface="Quicksand"/>
            </a:endParaRPr>
          </a:p>
        </p:txBody>
      </p:sp>
      <p:sp>
        <p:nvSpPr>
          <p:cNvPr id="96" name="object 45">
            <a:extLst>
              <a:ext uri="{FF2B5EF4-FFF2-40B4-BE49-F238E27FC236}">
                <a16:creationId xmlns:a16="http://schemas.microsoft.com/office/drawing/2014/main" id="{81BD0EBA-A946-F866-3148-06076C9B6A2D}"/>
              </a:ext>
            </a:extLst>
          </p:cNvPr>
          <p:cNvSpPr txBox="1"/>
          <p:nvPr/>
        </p:nvSpPr>
        <p:spPr>
          <a:xfrm>
            <a:off x="10491147" y="5702001"/>
            <a:ext cx="3079923" cy="2303195"/>
          </a:xfrm>
          <a:prstGeom prst="rect">
            <a:avLst/>
          </a:prstGeom>
        </p:spPr>
        <p:txBody>
          <a:bodyPr vert="horz" wrap="square" lIns="0" tIns="762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ESPACIO</a:t>
            </a:r>
            <a:r>
              <a:rPr sz="1600" b="1" spc="-8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JOVEN.</a:t>
            </a:r>
            <a:r>
              <a:rPr sz="1600" b="1" spc="-8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endParaRPr sz="1600" dirty="0"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endParaRPr lang="es-ES" sz="1600" b="1" spc="-8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Como</a:t>
            </a:r>
            <a:r>
              <a:rPr sz="1600" b="1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utilizar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la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IA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en</a:t>
            </a:r>
            <a:r>
              <a:rPr sz="1600" b="1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tu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desempeño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profesional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desarrollo</a:t>
            </a:r>
            <a:r>
              <a:rPr sz="1600" b="1" spc="-1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25" dirty="0">
                <a:solidFill>
                  <a:srgbClr val="231F20"/>
                </a:solidFill>
                <a:latin typeface="Quicksand"/>
                <a:cs typeface="Quicksand"/>
              </a:rPr>
              <a:t>del </a:t>
            </a:r>
            <a:r>
              <a:rPr sz="1600" b="1" dirty="0" err="1">
                <a:solidFill>
                  <a:srgbClr val="231F20"/>
                </a:solidFill>
                <a:latin typeface="Quicksand"/>
                <a:cs typeface="Quicksand"/>
              </a:rPr>
              <a:t>pensamiento</a:t>
            </a:r>
            <a:r>
              <a:rPr sz="1600" b="1" spc="-5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crítico</a:t>
            </a: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spcBef>
                <a:spcPts val="500"/>
              </a:spcBef>
            </a:pPr>
            <a:endParaRPr lang="es-ES" sz="1600" b="1" spc="-10" dirty="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lang="es-ES" sz="1600" b="1" spc="-10" dirty="0">
                <a:solidFill>
                  <a:srgbClr val="231F20"/>
                </a:solidFill>
                <a:latin typeface="Quicksand"/>
                <a:cs typeface="Quicksand"/>
              </a:rPr>
              <a:t>INSERTA</a:t>
            </a:r>
          </a:p>
        </p:txBody>
      </p:sp>
      <p:sp>
        <p:nvSpPr>
          <p:cNvPr id="100" name="object 58">
            <a:extLst>
              <a:ext uri="{FF2B5EF4-FFF2-40B4-BE49-F238E27FC236}">
                <a16:creationId xmlns:a16="http://schemas.microsoft.com/office/drawing/2014/main" id="{3E193E8F-CEB1-2DD9-9001-FEB783EB1A03}"/>
              </a:ext>
            </a:extLst>
          </p:cNvPr>
          <p:cNvSpPr/>
          <p:nvPr/>
        </p:nvSpPr>
        <p:spPr>
          <a:xfrm>
            <a:off x="3549221" y="-152878"/>
            <a:ext cx="88166" cy="8885555"/>
          </a:xfrm>
          <a:custGeom>
            <a:avLst/>
            <a:gdLst/>
            <a:ahLst/>
            <a:cxnLst/>
            <a:rect l="l" t="t" r="r" b="b"/>
            <a:pathLst>
              <a:path h="8885555">
                <a:moveTo>
                  <a:pt x="0" y="0"/>
                </a:moveTo>
                <a:lnTo>
                  <a:pt x="0" y="8885224"/>
                </a:lnTo>
              </a:path>
            </a:pathLst>
          </a:custGeom>
          <a:ln w="14312">
            <a:solidFill>
              <a:srgbClr val="3B47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60">
            <a:extLst>
              <a:ext uri="{FF2B5EF4-FFF2-40B4-BE49-F238E27FC236}">
                <a16:creationId xmlns:a16="http://schemas.microsoft.com/office/drawing/2014/main" id="{3657F85D-BA5D-B4AF-5B63-23E07EFAABBC}"/>
              </a:ext>
            </a:extLst>
          </p:cNvPr>
          <p:cNvSpPr/>
          <p:nvPr/>
        </p:nvSpPr>
        <p:spPr>
          <a:xfrm>
            <a:off x="3545751" y="1368397"/>
            <a:ext cx="13539029" cy="320675"/>
          </a:xfrm>
          <a:custGeom>
            <a:avLst/>
            <a:gdLst/>
            <a:ahLst/>
            <a:cxnLst/>
            <a:rect l="l" t="t" r="r" b="b"/>
            <a:pathLst>
              <a:path w="13447394" h="320675">
                <a:moveTo>
                  <a:pt x="13446937" y="320319"/>
                </a:moveTo>
                <a:lnTo>
                  <a:pt x="0" y="320319"/>
                </a:lnTo>
                <a:lnTo>
                  <a:pt x="0" y="0"/>
                </a:lnTo>
                <a:lnTo>
                  <a:pt x="13446937" y="0"/>
                </a:lnTo>
              </a:path>
            </a:pathLst>
          </a:custGeom>
          <a:ln w="1357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B77DFFA8-9500-EF68-00AD-9CDDB6BDDD8E}"/>
              </a:ext>
            </a:extLst>
          </p:cNvPr>
          <p:cNvCxnSpPr>
            <a:cxnSpLocks/>
          </p:cNvCxnSpPr>
          <p:nvPr/>
        </p:nvCxnSpPr>
        <p:spPr>
          <a:xfrm>
            <a:off x="6729144" y="485140"/>
            <a:ext cx="0" cy="8643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Conector recto 107">
            <a:extLst>
              <a:ext uri="{FF2B5EF4-FFF2-40B4-BE49-F238E27FC236}">
                <a16:creationId xmlns:a16="http://schemas.microsoft.com/office/drawing/2014/main" id="{C06D43BB-C694-A966-3E7D-6A0C26D69F08}"/>
              </a:ext>
            </a:extLst>
          </p:cNvPr>
          <p:cNvCxnSpPr/>
          <p:nvPr/>
        </p:nvCxnSpPr>
        <p:spPr>
          <a:xfrm>
            <a:off x="6749122" y="1698139"/>
            <a:ext cx="0" cy="32592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78C8DD71-2648-4779-E2F4-DF8AF4D8AC2C}"/>
              </a:ext>
            </a:extLst>
          </p:cNvPr>
          <p:cNvCxnSpPr>
            <a:cxnSpLocks/>
          </p:cNvCxnSpPr>
          <p:nvPr/>
        </p:nvCxnSpPr>
        <p:spPr>
          <a:xfrm flipH="1">
            <a:off x="6729144" y="5558779"/>
            <a:ext cx="19978" cy="3009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Conector recto 111">
            <a:extLst>
              <a:ext uri="{FF2B5EF4-FFF2-40B4-BE49-F238E27FC236}">
                <a16:creationId xmlns:a16="http://schemas.microsoft.com/office/drawing/2014/main" id="{75ED1942-3F22-58A9-63C4-E5196550DFC4}"/>
              </a:ext>
            </a:extLst>
          </p:cNvPr>
          <p:cNvCxnSpPr/>
          <p:nvPr/>
        </p:nvCxnSpPr>
        <p:spPr>
          <a:xfrm>
            <a:off x="10297299" y="1717091"/>
            <a:ext cx="0" cy="32592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Conector recto 112">
            <a:extLst>
              <a:ext uri="{FF2B5EF4-FFF2-40B4-BE49-F238E27FC236}">
                <a16:creationId xmlns:a16="http://schemas.microsoft.com/office/drawing/2014/main" id="{9526A9BF-3392-5B66-1FB5-18A538E7973C}"/>
              </a:ext>
            </a:extLst>
          </p:cNvPr>
          <p:cNvCxnSpPr/>
          <p:nvPr/>
        </p:nvCxnSpPr>
        <p:spPr>
          <a:xfrm>
            <a:off x="13661291" y="1689072"/>
            <a:ext cx="0" cy="32592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Conector recto 113">
            <a:extLst>
              <a:ext uri="{FF2B5EF4-FFF2-40B4-BE49-F238E27FC236}">
                <a16:creationId xmlns:a16="http://schemas.microsoft.com/office/drawing/2014/main" id="{A9DCDF48-9649-28FD-786D-DEBD09E10DBF}"/>
              </a:ext>
            </a:extLst>
          </p:cNvPr>
          <p:cNvCxnSpPr>
            <a:cxnSpLocks/>
          </p:cNvCxnSpPr>
          <p:nvPr/>
        </p:nvCxnSpPr>
        <p:spPr>
          <a:xfrm flipH="1">
            <a:off x="10298362" y="5628012"/>
            <a:ext cx="19978" cy="3009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Conector recto 114">
            <a:extLst>
              <a:ext uri="{FF2B5EF4-FFF2-40B4-BE49-F238E27FC236}">
                <a16:creationId xmlns:a16="http://schemas.microsoft.com/office/drawing/2014/main" id="{B226F23B-3DD7-3962-B46A-48BCB4378BC6}"/>
              </a:ext>
            </a:extLst>
          </p:cNvPr>
          <p:cNvCxnSpPr>
            <a:cxnSpLocks/>
          </p:cNvCxnSpPr>
          <p:nvPr/>
        </p:nvCxnSpPr>
        <p:spPr>
          <a:xfrm flipH="1">
            <a:off x="13638397" y="5571859"/>
            <a:ext cx="19978" cy="3009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D99D1DC6-EEA7-08B0-F55F-230A0DC52CF9}"/>
              </a:ext>
            </a:extLst>
          </p:cNvPr>
          <p:cNvCxnSpPr>
            <a:cxnSpLocks/>
          </p:cNvCxnSpPr>
          <p:nvPr/>
        </p:nvCxnSpPr>
        <p:spPr>
          <a:xfrm>
            <a:off x="10297299" y="504059"/>
            <a:ext cx="0" cy="8643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Conector recto 120">
            <a:extLst>
              <a:ext uri="{FF2B5EF4-FFF2-40B4-BE49-F238E27FC236}">
                <a16:creationId xmlns:a16="http://schemas.microsoft.com/office/drawing/2014/main" id="{5A9F56B3-5846-8B9D-0156-5E5CBAE772FB}"/>
              </a:ext>
            </a:extLst>
          </p:cNvPr>
          <p:cNvCxnSpPr>
            <a:cxnSpLocks/>
          </p:cNvCxnSpPr>
          <p:nvPr/>
        </p:nvCxnSpPr>
        <p:spPr>
          <a:xfrm>
            <a:off x="13658375" y="504059"/>
            <a:ext cx="0" cy="8643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object 49">
            <a:extLst>
              <a:ext uri="{FF2B5EF4-FFF2-40B4-BE49-F238E27FC236}">
                <a16:creationId xmlns:a16="http://schemas.microsoft.com/office/drawing/2014/main" id="{A364C601-6E95-826B-F85F-5A008751F4D5}"/>
              </a:ext>
            </a:extLst>
          </p:cNvPr>
          <p:cNvSpPr txBox="1"/>
          <p:nvPr/>
        </p:nvSpPr>
        <p:spPr>
          <a:xfrm>
            <a:off x="6818096" y="1078020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58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37" name="object 49">
            <a:extLst>
              <a:ext uri="{FF2B5EF4-FFF2-40B4-BE49-F238E27FC236}">
                <a16:creationId xmlns:a16="http://schemas.microsoft.com/office/drawing/2014/main" id="{B84B80A3-B8B8-9026-0056-94D1EE1EDBA7}"/>
              </a:ext>
            </a:extLst>
          </p:cNvPr>
          <p:cNvSpPr txBox="1"/>
          <p:nvPr/>
        </p:nvSpPr>
        <p:spPr>
          <a:xfrm>
            <a:off x="13724046" y="1085131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52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40" name="object 49">
            <a:extLst>
              <a:ext uri="{FF2B5EF4-FFF2-40B4-BE49-F238E27FC236}">
                <a16:creationId xmlns:a16="http://schemas.microsoft.com/office/drawing/2014/main" id="{4203E423-B965-E84F-B612-F15CF7A83AE7}"/>
              </a:ext>
            </a:extLst>
          </p:cNvPr>
          <p:cNvSpPr txBox="1"/>
          <p:nvPr/>
        </p:nvSpPr>
        <p:spPr>
          <a:xfrm>
            <a:off x="10525910" y="1092912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 : 56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  <p:sp>
        <p:nvSpPr>
          <p:cNvPr id="41" name="object 49">
            <a:extLst>
              <a:ext uri="{FF2B5EF4-FFF2-40B4-BE49-F238E27FC236}">
                <a16:creationId xmlns:a16="http://schemas.microsoft.com/office/drawing/2014/main" id="{BF16AFB1-34E7-6877-C241-2A665655EED6}"/>
              </a:ext>
            </a:extLst>
          </p:cNvPr>
          <p:cNvSpPr txBox="1"/>
          <p:nvPr/>
        </p:nvSpPr>
        <p:spPr>
          <a:xfrm>
            <a:off x="3649256" y="1078020"/>
            <a:ext cx="2851278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Quicksand"/>
                <a:cs typeface="Quicksand"/>
              </a:rPr>
              <a:t>Capacidad: 350 personas</a:t>
            </a:r>
            <a:endParaRPr sz="1400" dirty="0">
              <a:solidFill>
                <a:schemeClr val="tx1">
                  <a:lumMod val="85000"/>
                  <a:lumOff val="15000"/>
                </a:schemeClr>
              </a:solidFill>
              <a:latin typeface="Quicksand"/>
              <a:cs typeface="Quicksand"/>
            </a:endParaRPr>
          </a:p>
        </p:txBody>
      </p:sp>
    </p:spTree>
    <p:extLst>
      <p:ext uri="{BB962C8B-B14F-4D97-AF65-F5344CB8AC3E}">
        <p14:creationId xmlns:p14="http://schemas.microsoft.com/office/powerpoint/2010/main" val="437991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A1F4727-DF96-2F2A-029C-241D9616E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94D3428-E57B-74F2-A31B-B9676327E24C}"/>
              </a:ext>
            </a:extLst>
          </p:cNvPr>
          <p:cNvSpPr/>
          <p:nvPr/>
        </p:nvSpPr>
        <p:spPr>
          <a:xfrm>
            <a:off x="0" y="0"/>
            <a:ext cx="16992600" cy="9554845"/>
          </a:xfrm>
          <a:custGeom>
            <a:avLst/>
            <a:gdLst/>
            <a:ahLst/>
            <a:cxnLst/>
            <a:rect l="l" t="t" r="r" b="b"/>
            <a:pathLst>
              <a:path w="16992600" h="9554845">
                <a:moveTo>
                  <a:pt x="16992600" y="9094572"/>
                </a:moveTo>
                <a:lnTo>
                  <a:pt x="0" y="9094572"/>
                </a:lnTo>
                <a:lnTo>
                  <a:pt x="0" y="9554629"/>
                </a:lnTo>
                <a:lnTo>
                  <a:pt x="16992600" y="9554629"/>
                </a:lnTo>
                <a:lnTo>
                  <a:pt x="16992600" y="9094572"/>
                </a:lnTo>
                <a:close/>
              </a:path>
              <a:path w="16992600" h="9554845">
                <a:moveTo>
                  <a:pt x="16992600" y="0"/>
                </a:moveTo>
                <a:lnTo>
                  <a:pt x="0" y="0"/>
                </a:lnTo>
                <a:lnTo>
                  <a:pt x="0" y="484632"/>
                </a:lnTo>
                <a:lnTo>
                  <a:pt x="16992600" y="484632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7B374380-DFA6-8FA0-0FF5-F1B44A346248}"/>
              </a:ext>
            </a:extLst>
          </p:cNvPr>
          <p:cNvSpPr txBox="1"/>
          <p:nvPr/>
        </p:nvSpPr>
        <p:spPr>
          <a:xfrm>
            <a:off x="631534" y="4185650"/>
            <a:ext cx="1819275" cy="2565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500" spc="55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5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500">
              <a:latin typeface="Avenir"/>
              <a:cs typeface="Avenir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896D5C8-C4CE-B9C6-2A05-20B5CACDC655}"/>
              </a:ext>
            </a:extLst>
          </p:cNvPr>
          <p:cNvSpPr txBox="1"/>
          <p:nvPr/>
        </p:nvSpPr>
        <p:spPr>
          <a:xfrm>
            <a:off x="631534" y="2567985"/>
            <a:ext cx="214058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250" b="1" spc="-10">
                <a:solidFill>
                  <a:srgbClr val="B32325"/>
                </a:solidFill>
                <a:latin typeface="Avenir Black"/>
                <a:cs typeface="Avenir Black"/>
              </a:rPr>
              <a:t>CONGRESO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580D03E3-9067-D97B-F432-0B2BB7750BA0}"/>
              </a:ext>
            </a:extLst>
          </p:cNvPr>
          <p:cNvSpPr txBox="1"/>
          <p:nvPr/>
        </p:nvSpPr>
        <p:spPr>
          <a:xfrm>
            <a:off x="631534" y="3177084"/>
            <a:ext cx="243776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INTERNACIONAL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24B5C778-652E-4477-2633-8E682074A5B8}"/>
              </a:ext>
            </a:extLst>
          </p:cNvPr>
          <p:cNvSpPr txBox="1"/>
          <p:nvPr/>
        </p:nvSpPr>
        <p:spPr>
          <a:xfrm>
            <a:off x="631534" y="3480576"/>
            <a:ext cx="228981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250" b="1" spc="-50">
                <a:solidFill>
                  <a:srgbClr val="3B474D"/>
                </a:solidFill>
                <a:latin typeface="Avenir Black"/>
                <a:cs typeface="Avenir Black"/>
              </a:rPr>
              <a:t>Y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4E47FD5A-375C-B48C-3B8C-298CAAFFB8F6}"/>
              </a:ext>
            </a:extLst>
          </p:cNvPr>
          <p:cNvSpPr txBox="1"/>
          <p:nvPr/>
        </p:nvSpPr>
        <p:spPr>
          <a:xfrm>
            <a:off x="631534" y="3784067"/>
            <a:ext cx="219964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250">
              <a:latin typeface="Avenir Black"/>
              <a:cs typeface="Avenir Black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A3C22B66-8AD9-145F-C069-548C9E19893D}"/>
              </a:ext>
            </a:extLst>
          </p:cNvPr>
          <p:cNvGrpSpPr/>
          <p:nvPr/>
        </p:nvGrpSpPr>
        <p:grpSpPr>
          <a:xfrm>
            <a:off x="719107" y="1074501"/>
            <a:ext cx="1898014" cy="1572895"/>
            <a:chOff x="719107" y="1074501"/>
            <a:chExt cx="1898014" cy="157289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2AF4B648-0BF8-BCFA-9023-D65789A3DD16}"/>
                </a:ext>
              </a:extLst>
            </p:cNvPr>
            <p:cNvSpPr/>
            <p:nvPr/>
          </p:nvSpPr>
          <p:spPr>
            <a:xfrm>
              <a:off x="1268298" y="1144701"/>
              <a:ext cx="543560" cy="291465"/>
            </a:xfrm>
            <a:custGeom>
              <a:avLst/>
              <a:gdLst/>
              <a:ahLst/>
              <a:cxnLst/>
              <a:rect l="l" t="t" r="r" b="b"/>
              <a:pathLst>
                <a:path w="543560" h="291465">
                  <a:moveTo>
                    <a:pt x="543242" y="161290"/>
                  </a:moveTo>
                  <a:lnTo>
                    <a:pt x="543039" y="161290"/>
                  </a:lnTo>
                  <a:lnTo>
                    <a:pt x="543039" y="156210"/>
                  </a:lnTo>
                  <a:lnTo>
                    <a:pt x="542810" y="156210"/>
                  </a:lnTo>
                  <a:lnTo>
                    <a:pt x="542810" y="104140"/>
                  </a:lnTo>
                  <a:lnTo>
                    <a:pt x="542798" y="103632"/>
                  </a:lnTo>
                  <a:lnTo>
                    <a:pt x="542772" y="0"/>
                  </a:lnTo>
                  <a:lnTo>
                    <a:pt x="0" y="0"/>
                  </a:lnTo>
                  <a:lnTo>
                    <a:pt x="0" y="104140"/>
                  </a:lnTo>
                  <a:lnTo>
                    <a:pt x="271462" y="104140"/>
                  </a:lnTo>
                  <a:lnTo>
                    <a:pt x="271462" y="156210"/>
                  </a:lnTo>
                  <a:lnTo>
                    <a:pt x="271475" y="161290"/>
                  </a:lnTo>
                  <a:lnTo>
                    <a:pt x="271487" y="290830"/>
                  </a:lnTo>
                  <a:lnTo>
                    <a:pt x="276390" y="290830"/>
                  </a:lnTo>
                  <a:lnTo>
                    <a:pt x="276809" y="290868"/>
                  </a:lnTo>
                  <a:lnTo>
                    <a:pt x="538619" y="290868"/>
                  </a:lnTo>
                  <a:lnTo>
                    <a:pt x="538975" y="290830"/>
                  </a:lnTo>
                  <a:lnTo>
                    <a:pt x="543242" y="290830"/>
                  </a:lnTo>
                  <a:lnTo>
                    <a:pt x="543242" y="16129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id="{47C44087-8AE2-89C2-09D1-F37A218ED4E9}"/>
                </a:ext>
              </a:extLst>
            </p:cNvPr>
            <p:cNvSpPr/>
            <p:nvPr/>
          </p:nvSpPr>
          <p:spPr>
            <a:xfrm>
              <a:off x="1040799" y="1248326"/>
              <a:ext cx="500380" cy="187325"/>
            </a:xfrm>
            <a:custGeom>
              <a:avLst/>
              <a:gdLst/>
              <a:ahLst/>
              <a:cxnLst/>
              <a:rect l="l" t="t" r="r" b="b"/>
              <a:pathLst>
                <a:path w="500380" h="187325">
                  <a:moveTo>
                    <a:pt x="496697" y="186982"/>
                  </a:moveTo>
                  <a:lnTo>
                    <a:pt x="128585" y="186982"/>
                  </a:lnTo>
                  <a:lnTo>
                    <a:pt x="130746" y="187210"/>
                  </a:lnTo>
                  <a:lnTo>
                    <a:pt x="494385" y="187210"/>
                  </a:lnTo>
                  <a:lnTo>
                    <a:pt x="496697" y="186982"/>
                  </a:lnTo>
                  <a:close/>
                </a:path>
                <a:path w="500380" h="187325">
                  <a:moveTo>
                    <a:pt x="498972" y="44024"/>
                  </a:moveTo>
                  <a:lnTo>
                    <a:pt x="125526" y="44024"/>
                  </a:lnTo>
                  <a:lnTo>
                    <a:pt x="125463" y="186982"/>
                  </a:lnTo>
                  <a:lnTo>
                    <a:pt x="499021" y="186982"/>
                  </a:lnTo>
                  <a:lnTo>
                    <a:pt x="498972" y="44024"/>
                  </a:lnTo>
                  <a:close/>
                </a:path>
                <a:path w="500380" h="187325">
                  <a:moveTo>
                    <a:pt x="498957" y="927"/>
                  </a:moveTo>
                  <a:lnTo>
                    <a:pt x="1893" y="927"/>
                  </a:lnTo>
                  <a:lnTo>
                    <a:pt x="0" y="2628"/>
                  </a:lnTo>
                  <a:lnTo>
                    <a:pt x="203" y="8788"/>
                  </a:lnTo>
                  <a:lnTo>
                    <a:pt x="228" y="43675"/>
                  </a:lnTo>
                  <a:lnTo>
                    <a:pt x="3759" y="45008"/>
                  </a:lnTo>
                  <a:lnTo>
                    <a:pt x="7454" y="44437"/>
                  </a:lnTo>
                  <a:lnTo>
                    <a:pt x="498972" y="44024"/>
                  </a:lnTo>
                  <a:lnTo>
                    <a:pt x="498957" y="927"/>
                  </a:lnTo>
                  <a:close/>
                </a:path>
                <a:path w="500380" h="187325">
                  <a:moveTo>
                    <a:pt x="498957" y="0"/>
                  </a:moveTo>
                  <a:lnTo>
                    <a:pt x="498957" y="927"/>
                  </a:lnTo>
                  <a:lnTo>
                    <a:pt x="500180" y="927"/>
                  </a:lnTo>
                  <a:lnTo>
                    <a:pt x="49895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>
              <a:extLst>
                <a:ext uri="{FF2B5EF4-FFF2-40B4-BE49-F238E27FC236}">
                  <a16:creationId xmlns:a16="http://schemas.microsoft.com/office/drawing/2014/main" id="{4A1AE21C-B7D3-D954-B531-09D30D773AC5}"/>
                </a:ext>
              </a:extLst>
            </p:cNvPr>
            <p:cNvSpPr/>
            <p:nvPr/>
          </p:nvSpPr>
          <p:spPr>
            <a:xfrm>
              <a:off x="2279053" y="1413878"/>
              <a:ext cx="259079" cy="284480"/>
            </a:xfrm>
            <a:custGeom>
              <a:avLst/>
              <a:gdLst/>
              <a:ahLst/>
              <a:cxnLst/>
              <a:rect l="l" t="t" r="r" b="b"/>
              <a:pathLst>
                <a:path w="259080" h="284480">
                  <a:moveTo>
                    <a:pt x="257873" y="121678"/>
                  </a:moveTo>
                  <a:lnTo>
                    <a:pt x="257797" y="9918"/>
                  </a:lnTo>
                  <a:lnTo>
                    <a:pt x="257771" y="4838"/>
                  </a:lnTo>
                  <a:lnTo>
                    <a:pt x="257771" y="1028"/>
                  </a:lnTo>
                  <a:lnTo>
                    <a:pt x="419" y="1028"/>
                  </a:lnTo>
                  <a:lnTo>
                    <a:pt x="419" y="4838"/>
                  </a:lnTo>
                  <a:lnTo>
                    <a:pt x="241" y="4838"/>
                  </a:lnTo>
                  <a:lnTo>
                    <a:pt x="241" y="9918"/>
                  </a:lnTo>
                  <a:lnTo>
                    <a:pt x="88" y="9918"/>
                  </a:lnTo>
                  <a:lnTo>
                    <a:pt x="88" y="121678"/>
                  </a:lnTo>
                  <a:lnTo>
                    <a:pt x="0" y="284238"/>
                  </a:lnTo>
                  <a:lnTo>
                    <a:pt x="257873" y="284238"/>
                  </a:lnTo>
                  <a:lnTo>
                    <a:pt x="257873" y="121678"/>
                  </a:lnTo>
                  <a:close/>
                </a:path>
                <a:path w="259080" h="284480">
                  <a:moveTo>
                    <a:pt x="258914" y="965"/>
                  </a:moveTo>
                  <a:lnTo>
                    <a:pt x="257771" y="0"/>
                  </a:lnTo>
                  <a:lnTo>
                    <a:pt x="257771" y="965"/>
                  </a:lnTo>
                  <a:lnTo>
                    <a:pt x="258914" y="965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CAD32E0C-C783-9FFA-72FB-0451D3CBAE7B}"/>
                </a:ext>
              </a:extLst>
            </p:cNvPr>
            <p:cNvSpPr/>
            <p:nvPr/>
          </p:nvSpPr>
          <p:spPr>
            <a:xfrm>
              <a:off x="1639824" y="1074838"/>
              <a:ext cx="430530" cy="234950"/>
            </a:xfrm>
            <a:custGeom>
              <a:avLst/>
              <a:gdLst/>
              <a:ahLst/>
              <a:cxnLst/>
              <a:rect l="l" t="t" r="r" b="b"/>
              <a:pathLst>
                <a:path w="430530" h="234950">
                  <a:moveTo>
                    <a:pt x="430415" y="132080"/>
                  </a:moveTo>
                  <a:lnTo>
                    <a:pt x="430199" y="132080"/>
                  </a:lnTo>
                  <a:lnTo>
                    <a:pt x="430199" y="68580"/>
                  </a:lnTo>
                  <a:lnTo>
                    <a:pt x="430149" y="0"/>
                  </a:lnTo>
                  <a:lnTo>
                    <a:pt x="0" y="0"/>
                  </a:lnTo>
                  <a:lnTo>
                    <a:pt x="0" y="68580"/>
                  </a:lnTo>
                  <a:lnTo>
                    <a:pt x="171272" y="68580"/>
                  </a:lnTo>
                  <a:lnTo>
                    <a:pt x="171272" y="132080"/>
                  </a:lnTo>
                  <a:lnTo>
                    <a:pt x="171272" y="140970"/>
                  </a:lnTo>
                  <a:lnTo>
                    <a:pt x="171284" y="226060"/>
                  </a:lnTo>
                  <a:lnTo>
                    <a:pt x="171602" y="226060"/>
                  </a:lnTo>
                  <a:lnTo>
                    <a:pt x="171602" y="234950"/>
                  </a:lnTo>
                  <a:lnTo>
                    <a:pt x="308737" y="234950"/>
                  </a:lnTo>
                  <a:lnTo>
                    <a:pt x="308737" y="226060"/>
                  </a:lnTo>
                  <a:lnTo>
                    <a:pt x="308787" y="140970"/>
                  </a:lnTo>
                  <a:lnTo>
                    <a:pt x="430415" y="140970"/>
                  </a:lnTo>
                  <a:lnTo>
                    <a:pt x="430415" y="13208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70AB25E5-3796-1C58-5FA1-841C51249E9C}"/>
                </a:ext>
              </a:extLst>
            </p:cNvPr>
            <p:cNvSpPr/>
            <p:nvPr/>
          </p:nvSpPr>
          <p:spPr>
            <a:xfrm>
              <a:off x="1948563" y="1215525"/>
              <a:ext cx="255904" cy="483234"/>
            </a:xfrm>
            <a:custGeom>
              <a:avLst/>
              <a:gdLst/>
              <a:ahLst/>
              <a:cxnLst/>
              <a:rect l="l" t="t" r="r" b="b"/>
              <a:pathLst>
                <a:path w="255905" h="483235">
                  <a:moveTo>
                    <a:pt x="51638" y="92557"/>
                  </a:moveTo>
                  <a:lnTo>
                    <a:pt x="51676" y="219964"/>
                  </a:lnTo>
                  <a:lnTo>
                    <a:pt x="143383" y="219964"/>
                  </a:lnTo>
                  <a:lnTo>
                    <a:pt x="143307" y="482676"/>
                  </a:lnTo>
                  <a:lnTo>
                    <a:pt x="195110" y="482676"/>
                  </a:lnTo>
                  <a:lnTo>
                    <a:pt x="195135" y="150012"/>
                  </a:lnTo>
                  <a:lnTo>
                    <a:pt x="195338" y="147332"/>
                  </a:lnTo>
                  <a:lnTo>
                    <a:pt x="194589" y="139128"/>
                  </a:lnTo>
                  <a:lnTo>
                    <a:pt x="196612" y="137296"/>
                  </a:lnTo>
                  <a:lnTo>
                    <a:pt x="210102" y="137296"/>
                  </a:lnTo>
                  <a:lnTo>
                    <a:pt x="184893" y="136842"/>
                  </a:lnTo>
                  <a:lnTo>
                    <a:pt x="252336" y="136842"/>
                  </a:lnTo>
                  <a:lnTo>
                    <a:pt x="255308" y="136639"/>
                  </a:lnTo>
                  <a:lnTo>
                    <a:pt x="255168" y="132676"/>
                  </a:lnTo>
                  <a:lnTo>
                    <a:pt x="254927" y="128701"/>
                  </a:lnTo>
                  <a:lnTo>
                    <a:pt x="254916" y="94081"/>
                  </a:lnTo>
                  <a:lnTo>
                    <a:pt x="53251" y="94081"/>
                  </a:lnTo>
                  <a:lnTo>
                    <a:pt x="51638" y="92557"/>
                  </a:lnTo>
                  <a:close/>
                </a:path>
                <a:path w="255905" h="483235">
                  <a:moveTo>
                    <a:pt x="197114" y="136842"/>
                  </a:moveTo>
                  <a:lnTo>
                    <a:pt x="184893" y="136842"/>
                  </a:lnTo>
                  <a:lnTo>
                    <a:pt x="210102" y="137296"/>
                  </a:lnTo>
                  <a:lnTo>
                    <a:pt x="196612" y="137296"/>
                  </a:lnTo>
                  <a:lnTo>
                    <a:pt x="197114" y="136842"/>
                  </a:lnTo>
                  <a:close/>
                </a:path>
                <a:path w="255905" h="483235">
                  <a:moveTo>
                    <a:pt x="252336" y="136842"/>
                  </a:moveTo>
                  <a:lnTo>
                    <a:pt x="197114" y="136842"/>
                  </a:lnTo>
                  <a:lnTo>
                    <a:pt x="196612" y="137296"/>
                  </a:lnTo>
                  <a:lnTo>
                    <a:pt x="248671" y="137296"/>
                  </a:lnTo>
                  <a:lnTo>
                    <a:pt x="252336" y="136842"/>
                  </a:lnTo>
                  <a:close/>
                </a:path>
                <a:path w="255905" h="483235">
                  <a:moveTo>
                    <a:pt x="254778" y="0"/>
                  </a:moveTo>
                  <a:lnTo>
                    <a:pt x="51" y="0"/>
                  </a:lnTo>
                  <a:lnTo>
                    <a:pt x="0" y="94081"/>
                  </a:lnTo>
                  <a:lnTo>
                    <a:pt x="51638" y="94081"/>
                  </a:lnTo>
                  <a:lnTo>
                    <a:pt x="51638" y="92557"/>
                  </a:lnTo>
                  <a:lnTo>
                    <a:pt x="254915" y="92557"/>
                  </a:lnTo>
                  <a:lnTo>
                    <a:pt x="254889" y="8420"/>
                  </a:lnTo>
                  <a:lnTo>
                    <a:pt x="254778" y="0"/>
                  </a:lnTo>
                  <a:close/>
                </a:path>
                <a:path w="255905" h="483235">
                  <a:moveTo>
                    <a:pt x="254915" y="92557"/>
                  </a:moveTo>
                  <a:lnTo>
                    <a:pt x="51638" y="92557"/>
                  </a:lnTo>
                  <a:lnTo>
                    <a:pt x="53251" y="94081"/>
                  </a:lnTo>
                  <a:lnTo>
                    <a:pt x="254916" y="94081"/>
                  </a:lnTo>
                  <a:lnTo>
                    <a:pt x="254915" y="92557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>
              <a:extLst>
                <a:ext uri="{FF2B5EF4-FFF2-40B4-BE49-F238E27FC236}">
                  <a16:creationId xmlns:a16="http://schemas.microsoft.com/office/drawing/2014/main" id="{AF8FE68C-89C4-EFE7-77E8-1962B48042D5}"/>
                </a:ext>
              </a:extLst>
            </p:cNvPr>
            <p:cNvSpPr/>
            <p:nvPr/>
          </p:nvSpPr>
          <p:spPr>
            <a:xfrm>
              <a:off x="2143147" y="1350653"/>
              <a:ext cx="137795" cy="347980"/>
            </a:xfrm>
            <a:custGeom>
              <a:avLst/>
              <a:gdLst/>
              <a:ahLst/>
              <a:cxnLst/>
              <a:rect l="l" t="t" r="r" b="b"/>
              <a:pathLst>
                <a:path w="137794" h="347980">
                  <a:moveTo>
                    <a:pt x="135675" y="1536"/>
                  </a:moveTo>
                  <a:lnTo>
                    <a:pt x="60347" y="1536"/>
                  </a:lnTo>
                  <a:lnTo>
                    <a:pt x="57746" y="1714"/>
                  </a:lnTo>
                  <a:lnTo>
                    <a:pt x="54775" y="2082"/>
                  </a:lnTo>
                  <a:lnTo>
                    <a:pt x="2117" y="2082"/>
                  </a:lnTo>
                  <a:lnTo>
                    <a:pt x="0" y="4000"/>
                  </a:lnTo>
                  <a:lnTo>
                    <a:pt x="761" y="12204"/>
                  </a:lnTo>
                  <a:lnTo>
                    <a:pt x="558" y="14884"/>
                  </a:lnTo>
                  <a:lnTo>
                    <a:pt x="520" y="347548"/>
                  </a:lnTo>
                  <a:lnTo>
                    <a:pt x="135864" y="347548"/>
                  </a:lnTo>
                  <a:lnTo>
                    <a:pt x="135922" y="239315"/>
                  </a:lnTo>
                  <a:lnTo>
                    <a:pt x="136029" y="72770"/>
                  </a:lnTo>
                  <a:lnTo>
                    <a:pt x="136270" y="68465"/>
                  </a:lnTo>
                  <a:lnTo>
                    <a:pt x="136397" y="64173"/>
                  </a:lnTo>
                  <a:lnTo>
                    <a:pt x="135848" y="51226"/>
                  </a:lnTo>
                  <a:lnTo>
                    <a:pt x="135861" y="12204"/>
                  </a:lnTo>
                  <a:lnTo>
                    <a:pt x="135718" y="4000"/>
                  </a:lnTo>
                  <a:lnTo>
                    <a:pt x="135675" y="1536"/>
                  </a:lnTo>
                  <a:close/>
                </a:path>
                <a:path w="137794" h="347980">
                  <a:moveTo>
                    <a:pt x="135648" y="0"/>
                  </a:moveTo>
                  <a:lnTo>
                    <a:pt x="135675" y="1536"/>
                  </a:lnTo>
                  <a:lnTo>
                    <a:pt x="137464" y="1536"/>
                  </a:lnTo>
                  <a:lnTo>
                    <a:pt x="135648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>
              <a:extLst>
                <a:ext uri="{FF2B5EF4-FFF2-40B4-BE49-F238E27FC236}">
                  <a16:creationId xmlns:a16="http://schemas.microsoft.com/office/drawing/2014/main" id="{E903FD0F-47C6-566C-6760-9DB8613B7614}"/>
                </a:ext>
              </a:extLst>
            </p:cNvPr>
            <p:cNvSpPr/>
            <p:nvPr/>
          </p:nvSpPr>
          <p:spPr>
            <a:xfrm>
              <a:off x="858641" y="1526689"/>
              <a:ext cx="166370" cy="171450"/>
            </a:xfrm>
            <a:custGeom>
              <a:avLst/>
              <a:gdLst/>
              <a:ahLst/>
              <a:cxnLst/>
              <a:rect l="l" t="t" r="r" b="b"/>
              <a:pathLst>
                <a:path w="166369" h="171450">
                  <a:moveTo>
                    <a:pt x="166242" y="88"/>
                  </a:moveTo>
                  <a:lnTo>
                    <a:pt x="58648" y="0"/>
                  </a:lnTo>
                  <a:lnTo>
                    <a:pt x="2311" y="114"/>
                  </a:lnTo>
                  <a:lnTo>
                    <a:pt x="0" y="1905"/>
                  </a:lnTo>
                  <a:lnTo>
                    <a:pt x="939" y="9804"/>
                  </a:lnTo>
                  <a:lnTo>
                    <a:pt x="711" y="12153"/>
                  </a:lnTo>
                  <a:lnTo>
                    <a:pt x="596" y="171437"/>
                  </a:lnTo>
                  <a:lnTo>
                    <a:pt x="166319" y="171437"/>
                  </a:lnTo>
                  <a:lnTo>
                    <a:pt x="166242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>
              <a:extLst>
                <a:ext uri="{FF2B5EF4-FFF2-40B4-BE49-F238E27FC236}">
                  <a16:creationId xmlns:a16="http://schemas.microsoft.com/office/drawing/2014/main" id="{10B7F253-7F0E-E2D2-6DF0-CA950110000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3219" y="1074501"/>
              <a:ext cx="69938" cy="69862"/>
            </a:xfrm>
            <a:prstGeom prst="rect">
              <a:avLst/>
            </a:prstGeom>
          </p:spPr>
        </p:pic>
        <p:sp>
          <p:nvSpPr>
            <p:cNvPr id="17" name="object 17">
              <a:extLst>
                <a:ext uri="{FF2B5EF4-FFF2-40B4-BE49-F238E27FC236}">
                  <a16:creationId xmlns:a16="http://schemas.microsoft.com/office/drawing/2014/main" id="{2930CAFF-2D07-1D58-8DB8-8077B560ADAA}"/>
                </a:ext>
              </a:extLst>
            </p:cNvPr>
            <p:cNvSpPr/>
            <p:nvPr/>
          </p:nvSpPr>
          <p:spPr>
            <a:xfrm>
              <a:off x="915233" y="152464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40">
                  <a:moveTo>
                    <a:pt x="1587" y="0"/>
                  </a:moveTo>
                  <a:lnTo>
                    <a:pt x="0" y="2044"/>
                  </a:lnTo>
                  <a:lnTo>
                    <a:pt x="2057" y="2044"/>
                  </a:lnTo>
                  <a:lnTo>
                    <a:pt x="1752" y="685"/>
                  </a:lnTo>
                  <a:lnTo>
                    <a:pt x="1587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>
              <a:extLst>
                <a:ext uri="{FF2B5EF4-FFF2-40B4-BE49-F238E27FC236}">
                  <a16:creationId xmlns:a16="http://schemas.microsoft.com/office/drawing/2014/main" id="{2F799FDB-16FA-61ED-BF8E-B60ECD6FFD31}"/>
                </a:ext>
              </a:extLst>
            </p:cNvPr>
            <p:cNvSpPr/>
            <p:nvPr/>
          </p:nvSpPr>
          <p:spPr>
            <a:xfrm>
              <a:off x="1132979" y="1435137"/>
              <a:ext cx="959485" cy="265430"/>
            </a:xfrm>
            <a:custGeom>
              <a:avLst/>
              <a:gdLst/>
              <a:ahLst/>
              <a:cxnLst/>
              <a:rect l="l" t="t" r="r" b="b"/>
              <a:pathLst>
                <a:path w="959485" h="265430">
                  <a:moveTo>
                    <a:pt x="1765" y="263156"/>
                  </a:moveTo>
                  <a:lnTo>
                    <a:pt x="0" y="263156"/>
                  </a:lnTo>
                  <a:lnTo>
                    <a:pt x="1765" y="264871"/>
                  </a:lnTo>
                  <a:lnTo>
                    <a:pt x="1765" y="263156"/>
                  </a:lnTo>
                  <a:close/>
                </a:path>
                <a:path w="959485" h="265430">
                  <a:moveTo>
                    <a:pt x="958862" y="5080"/>
                  </a:moveTo>
                  <a:lnTo>
                    <a:pt x="958824" y="1270"/>
                  </a:lnTo>
                  <a:lnTo>
                    <a:pt x="958824" y="431"/>
                  </a:lnTo>
                  <a:lnTo>
                    <a:pt x="958824" y="279"/>
                  </a:lnTo>
                  <a:lnTo>
                    <a:pt x="958824" y="0"/>
                  </a:lnTo>
                  <a:lnTo>
                    <a:pt x="5118" y="0"/>
                  </a:lnTo>
                  <a:lnTo>
                    <a:pt x="5118" y="1270"/>
                  </a:lnTo>
                  <a:lnTo>
                    <a:pt x="2324" y="1270"/>
                  </a:lnTo>
                  <a:lnTo>
                    <a:pt x="2324" y="5080"/>
                  </a:lnTo>
                  <a:lnTo>
                    <a:pt x="1752" y="5080"/>
                  </a:lnTo>
                  <a:lnTo>
                    <a:pt x="1752" y="262890"/>
                  </a:lnTo>
                  <a:lnTo>
                    <a:pt x="958862" y="262890"/>
                  </a:lnTo>
                  <a:lnTo>
                    <a:pt x="958862" y="508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>
              <a:extLst>
                <a:ext uri="{FF2B5EF4-FFF2-40B4-BE49-F238E27FC236}">
                  <a16:creationId xmlns:a16="http://schemas.microsoft.com/office/drawing/2014/main" id="{A6BB3542-C414-F2EA-1F42-34D4822286ED}"/>
                </a:ext>
              </a:extLst>
            </p:cNvPr>
            <p:cNvSpPr/>
            <p:nvPr/>
          </p:nvSpPr>
          <p:spPr>
            <a:xfrm>
              <a:off x="2036372" y="2236792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92" y="0"/>
                  </a:moveTo>
                  <a:lnTo>
                    <a:pt x="0" y="1333"/>
                  </a:lnTo>
                  <a:lnTo>
                    <a:pt x="342" y="2171"/>
                  </a:lnTo>
                  <a:lnTo>
                    <a:pt x="1905" y="2070"/>
                  </a:lnTo>
                  <a:lnTo>
                    <a:pt x="1371" y="1371"/>
                  </a:lnTo>
                  <a:lnTo>
                    <a:pt x="825" y="685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>
              <a:extLst>
                <a:ext uri="{FF2B5EF4-FFF2-40B4-BE49-F238E27FC236}">
                  <a16:creationId xmlns:a16="http://schemas.microsoft.com/office/drawing/2014/main" id="{7FBB9E29-BDE1-4040-A082-442CA2C86C8C}"/>
                </a:ext>
              </a:extLst>
            </p:cNvPr>
            <p:cNvSpPr/>
            <p:nvPr/>
          </p:nvSpPr>
          <p:spPr>
            <a:xfrm>
              <a:off x="1811604" y="1308086"/>
              <a:ext cx="190500" cy="127635"/>
            </a:xfrm>
            <a:custGeom>
              <a:avLst/>
              <a:gdLst/>
              <a:ahLst/>
              <a:cxnLst/>
              <a:rect l="l" t="t" r="r" b="b"/>
              <a:pathLst>
                <a:path w="190500" h="127634">
                  <a:moveTo>
                    <a:pt x="190385" y="1701"/>
                  </a:moveTo>
                  <a:lnTo>
                    <a:pt x="188582" y="0"/>
                  </a:lnTo>
                  <a:lnTo>
                    <a:pt x="188582" y="1320"/>
                  </a:lnTo>
                  <a:lnTo>
                    <a:pt x="88" y="1320"/>
                  </a:lnTo>
                  <a:lnTo>
                    <a:pt x="88" y="64820"/>
                  </a:lnTo>
                  <a:lnTo>
                    <a:pt x="0" y="127050"/>
                  </a:lnTo>
                  <a:lnTo>
                    <a:pt x="188607" y="127050"/>
                  </a:lnTo>
                  <a:lnTo>
                    <a:pt x="188607" y="64820"/>
                  </a:lnTo>
                  <a:lnTo>
                    <a:pt x="188595" y="1701"/>
                  </a:lnTo>
                  <a:lnTo>
                    <a:pt x="190385" y="1701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>
              <a:extLst>
                <a:ext uri="{FF2B5EF4-FFF2-40B4-BE49-F238E27FC236}">
                  <a16:creationId xmlns:a16="http://schemas.microsoft.com/office/drawing/2014/main" id="{F2EC4CB0-35A2-C3A2-E5C5-C0ADF5CC5A4B}"/>
                </a:ext>
              </a:extLst>
            </p:cNvPr>
            <p:cNvSpPr/>
            <p:nvPr/>
          </p:nvSpPr>
          <p:spPr>
            <a:xfrm>
              <a:off x="719107" y="1292002"/>
              <a:ext cx="1898014" cy="1355090"/>
            </a:xfrm>
            <a:custGeom>
              <a:avLst/>
              <a:gdLst/>
              <a:ahLst/>
              <a:cxnLst/>
              <a:rect l="l" t="t" r="r" b="b"/>
              <a:pathLst>
                <a:path w="1898014" h="1355089">
                  <a:moveTo>
                    <a:pt x="414011" y="406412"/>
                  </a:moveTo>
                  <a:lnTo>
                    <a:pt x="0" y="406412"/>
                  </a:lnTo>
                  <a:lnTo>
                    <a:pt x="103" y="413143"/>
                  </a:lnTo>
                  <a:lnTo>
                    <a:pt x="1268" y="451720"/>
                  </a:lnTo>
                  <a:lnTo>
                    <a:pt x="7187" y="522134"/>
                  </a:lnTo>
                  <a:lnTo>
                    <a:pt x="20558" y="603774"/>
                  </a:lnTo>
                  <a:lnTo>
                    <a:pt x="31405" y="649646"/>
                  </a:lnTo>
                  <a:lnTo>
                    <a:pt x="44437" y="694435"/>
                  </a:lnTo>
                  <a:lnTo>
                    <a:pt x="44552" y="694833"/>
                  </a:lnTo>
                  <a:lnTo>
                    <a:pt x="59972" y="739339"/>
                  </a:lnTo>
                  <a:lnTo>
                    <a:pt x="77635" y="783170"/>
                  </a:lnTo>
                  <a:lnTo>
                    <a:pt x="100138" y="831587"/>
                  </a:lnTo>
                  <a:lnTo>
                    <a:pt x="125073" y="878247"/>
                  </a:lnTo>
                  <a:lnTo>
                    <a:pt x="152425" y="923153"/>
                  </a:lnTo>
                  <a:lnTo>
                    <a:pt x="182183" y="966309"/>
                  </a:lnTo>
                  <a:lnTo>
                    <a:pt x="214331" y="1007719"/>
                  </a:lnTo>
                  <a:lnTo>
                    <a:pt x="248858" y="1047387"/>
                  </a:lnTo>
                  <a:lnTo>
                    <a:pt x="285749" y="1085317"/>
                  </a:lnTo>
                  <a:lnTo>
                    <a:pt x="324993" y="1121511"/>
                  </a:lnTo>
                  <a:lnTo>
                    <a:pt x="364202" y="1154011"/>
                  </a:lnTo>
                  <a:lnTo>
                    <a:pt x="404739" y="1184126"/>
                  </a:lnTo>
                  <a:lnTo>
                    <a:pt x="446597" y="1211864"/>
                  </a:lnTo>
                  <a:lnTo>
                    <a:pt x="489769" y="1237232"/>
                  </a:lnTo>
                  <a:lnTo>
                    <a:pt x="534248" y="1260237"/>
                  </a:lnTo>
                  <a:lnTo>
                    <a:pt x="580028" y="1280886"/>
                  </a:lnTo>
                  <a:lnTo>
                    <a:pt x="627101" y="1299188"/>
                  </a:lnTo>
                  <a:lnTo>
                    <a:pt x="675462" y="1315148"/>
                  </a:lnTo>
                  <a:lnTo>
                    <a:pt x="717004" y="1326660"/>
                  </a:lnTo>
                  <a:lnTo>
                    <a:pt x="758961" y="1336227"/>
                  </a:lnTo>
                  <a:lnTo>
                    <a:pt x="801313" y="1343798"/>
                  </a:lnTo>
                  <a:lnTo>
                    <a:pt x="844042" y="1349324"/>
                  </a:lnTo>
                  <a:lnTo>
                    <a:pt x="916578" y="1354432"/>
                  </a:lnTo>
                  <a:lnTo>
                    <a:pt x="952944" y="1354974"/>
                  </a:lnTo>
                  <a:lnTo>
                    <a:pt x="989380" y="1354035"/>
                  </a:lnTo>
                  <a:lnTo>
                    <a:pt x="1056935" y="1348660"/>
                  </a:lnTo>
                  <a:lnTo>
                    <a:pt x="1123899" y="1338732"/>
                  </a:lnTo>
                  <a:lnTo>
                    <a:pt x="1168260" y="1329403"/>
                  </a:lnTo>
                  <a:lnTo>
                    <a:pt x="1212005" y="1317891"/>
                  </a:lnTo>
                  <a:lnTo>
                    <a:pt x="1255140" y="1304245"/>
                  </a:lnTo>
                  <a:lnTo>
                    <a:pt x="1297673" y="1288516"/>
                  </a:lnTo>
                  <a:lnTo>
                    <a:pt x="1345235" y="1268193"/>
                  </a:lnTo>
                  <a:lnTo>
                    <a:pt x="1391129" y="1245649"/>
                  </a:lnTo>
                  <a:lnTo>
                    <a:pt x="1435362" y="1220896"/>
                  </a:lnTo>
                  <a:lnTo>
                    <a:pt x="1477940" y="1193943"/>
                  </a:lnTo>
                  <a:lnTo>
                    <a:pt x="1518870" y="1164801"/>
                  </a:lnTo>
                  <a:lnTo>
                    <a:pt x="1558160" y="1133480"/>
                  </a:lnTo>
                  <a:lnTo>
                    <a:pt x="1595815" y="1099990"/>
                  </a:lnTo>
                  <a:lnTo>
                    <a:pt x="1631843" y="1064342"/>
                  </a:lnTo>
                  <a:lnTo>
                    <a:pt x="1666250" y="1026546"/>
                  </a:lnTo>
                  <a:lnTo>
                    <a:pt x="1699044" y="986612"/>
                  </a:lnTo>
                  <a:lnTo>
                    <a:pt x="1727403" y="948269"/>
                  </a:lnTo>
                  <a:lnTo>
                    <a:pt x="1753581" y="908768"/>
                  </a:lnTo>
                  <a:lnTo>
                    <a:pt x="1777598" y="868123"/>
                  </a:lnTo>
                  <a:lnTo>
                    <a:pt x="1799475" y="826351"/>
                  </a:lnTo>
                  <a:lnTo>
                    <a:pt x="1819232" y="783468"/>
                  </a:lnTo>
                  <a:lnTo>
                    <a:pt x="1836891" y="739491"/>
                  </a:lnTo>
                  <a:lnTo>
                    <a:pt x="1852472" y="694435"/>
                  </a:lnTo>
                  <a:lnTo>
                    <a:pt x="1865817" y="648504"/>
                  </a:lnTo>
                  <a:lnTo>
                    <a:pt x="1876706" y="602173"/>
                  </a:lnTo>
                  <a:lnTo>
                    <a:pt x="1885221" y="555456"/>
                  </a:lnTo>
                  <a:lnTo>
                    <a:pt x="1891442" y="508369"/>
                  </a:lnTo>
                  <a:lnTo>
                    <a:pt x="1895452" y="460927"/>
                  </a:lnTo>
                  <a:lnTo>
                    <a:pt x="1897202" y="416356"/>
                  </a:lnTo>
                  <a:lnTo>
                    <a:pt x="1897329" y="413143"/>
                  </a:lnTo>
                  <a:lnTo>
                    <a:pt x="1897422" y="408000"/>
                  </a:lnTo>
                  <a:lnTo>
                    <a:pt x="415645" y="408000"/>
                  </a:lnTo>
                  <a:lnTo>
                    <a:pt x="414011" y="406412"/>
                  </a:lnTo>
                  <a:close/>
                </a:path>
                <a:path w="1898014" h="1355089">
                  <a:moveTo>
                    <a:pt x="315404" y="761"/>
                  </a:moveTo>
                  <a:lnTo>
                    <a:pt x="197980" y="761"/>
                  </a:lnTo>
                  <a:lnTo>
                    <a:pt x="197874" y="72057"/>
                  </a:lnTo>
                  <a:lnTo>
                    <a:pt x="197804" y="143254"/>
                  </a:lnTo>
                  <a:lnTo>
                    <a:pt x="197713" y="232638"/>
                  </a:lnTo>
                  <a:lnTo>
                    <a:pt x="198206" y="234784"/>
                  </a:lnTo>
                  <a:lnTo>
                    <a:pt x="305777" y="234784"/>
                  </a:lnTo>
                  <a:lnTo>
                    <a:pt x="305854" y="406412"/>
                  </a:lnTo>
                  <a:lnTo>
                    <a:pt x="414011" y="406412"/>
                  </a:lnTo>
                  <a:lnTo>
                    <a:pt x="415645" y="408000"/>
                  </a:lnTo>
                  <a:lnTo>
                    <a:pt x="415605" y="148388"/>
                  </a:lnTo>
                  <a:lnTo>
                    <a:pt x="416764" y="144335"/>
                  </a:lnTo>
                  <a:lnTo>
                    <a:pt x="421003" y="143254"/>
                  </a:lnTo>
                  <a:lnTo>
                    <a:pt x="447154" y="143254"/>
                  </a:lnTo>
                  <a:lnTo>
                    <a:pt x="447217" y="1320"/>
                  </a:lnTo>
                  <a:lnTo>
                    <a:pt x="325462" y="1320"/>
                  </a:lnTo>
                  <a:lnTo>
                    <a:pt x="325054" y="1168"/>
                  </a:lnTo>
                  <a:lnTo>
                    <a:pt x="318350" y="1168"/>
                  </a:lnTo>
                  <a:lnTo>
                    <a:pt x="315404" y="761"/>
                  </a:lnTo>
                  <a:close/>
                </a:path>
                <a:path w="1898014" h="1355089">
                  <a:moveTo>
                    <a:pt x="1895414" y="406412"/>
                  </a:moveTo>
                  <a:lnTo>
                    <a:pt x="415645" y="406412"/>
                  </a:lnTo>
                  <a:lnTo>
                    <a:pt x="415645" y="408000"/>
                  </a:lnTo>
                  <a:lnTo>
                    <a:pt x="1897422" y="408000"/>
                  </a:lnTo>
                  <a:lnTo>
                    <a:pt x="1897443" y="406831"/>
                  </a:lnTo>
                  <a:lnTo>
                    <a:pt x="1895414" y="406412"/>
                  </a:lnTo>
                  <a:close/>
                </a:path>
                <a:path w="1898014" h="1355089">
                  <a:moveTo>
                    <a:pt x="447217" y="341"/>
                  </a:moveTo>
                  <a:lnTo>
                    <a:pt x="411900" y="341"/>
                  </a:lnTo>
                  <a:lnTo>
                    <a:pt x="331083" y="761"/>
                  </a:lnTo>
                  <a:lnTo>
                    <a:pt x="329145" y="761"/>
                  </a:lnTo>
                  <a:lnTo>
                    <a:pt x="325462" y="1320"/>
                  </a:lnTo>
                  <a:lnTo>
                    <a:pt x="447217" y="1320"/>
                  </a:lnTo>
                  <a:lnTo>
                    <a:pt x="447217" y="341"/>
                  </a:lnTo>
                  <a:close/>
                </a:path>
                <a:path w="1898014" h="1355089">
                  <a:moveTo>
                    <a:pt x="321919" y="0"/>
                  </a:moveTo>
                  <a:lnTo>
                    <a:pt x="318350" y="1168"/>
                  </a:lnTo>
                  <a:lnTo>
                    <a:pt x="325054" y="1168"/>
                  </a:lnTo>
                  <a:lnTo>
                    <a:pt x="32191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>
            <a:extLst>
              <a:ext uri="{FF2B5EF4-FFF2-40B4-BE49-F238E27FC236}">
                <a16:creationId xmlns:a16="http://schemas.microsoft.com/office/drawing/2014/main" id="{BD53EFB0-61E5-C1E2-8A31-0C26EFB7F984}"/>
              </a:ext>
            </a:extLst>
          </p:cNvPr>
          <p:cNvSpPr txBox="1"/>
          <p:nvPr/>
        </p:nvSpPr>
        <p:spPr>
          <a:xfrm>
            <a:off x="848268" y="1822344"/>
            <a:ext cx="1765160" cy="46063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4780" marR="5080" indent="-132715">
              <a:lnSpc>
                <a:spcPct val="122000"/>
              </a:lnSpc>
              <a:spcBef>
                <a:spcPts val="90"/>
              </a:spcBef>
            </a:pP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 spc="45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800" b="1" spc="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800" b="1" spc="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80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800">
              <a:latin typeface="Verdana"/>
              <a:cs typeface="Verdana"/>
            </a:endParaRPr>
          </a:p>
          <a:p>
            <a:pPr marL="508634">
              <a:lnSpc>
                <a:spcPct val="100000"/>
              </a:lnSpc>
              <a:spcBef>
                <a:spcPts val="170"/>
              </a:spcBef>
            </a:pPr>
            <a:r>
              <a:rPr sz="80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3" name="object 23">
            <a:extLst>
              <a:ext uri="{FF2B5EF4-FFF2-40B4-BE49-F238E27FC236}">
                <a16:creationId xmlns:a16="http://schemas.microsoft.com/office/drawing/2014/main" id="{7B958199-DECD-EB7F-219C-B6A5EEF36DF3}"/>
              </a:ext>
            </a:extLst>
          </p:cNvPr>
          <p:cNvSpPr txBox="1"/>
          <p:nvPr/>
        </p:nvSpPr>
        <p:spPr>
          <a:xfrm>
            <a:off x="12718236" y="55351"/>
            <a:ext cx="288671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>
                <a:solidFill>
                  <a:srgbClr val="FFFFFF"/>
                </a:solidFill>
                <a:latin typeface="Avenir"/>
                <a:cs typeface="Avenir"/>
              </a:rPr>
              <a:t>PROGRAMA </a:t>
            </a:r>
            <a:r>
              <a:rPr sz="1850" spc="-10">
                <a:solidFill>
                  <a:srgbClr val="FFFFFF"/>
                </a:solidFill>
                <a:latin typeface="Avenir"/>
                <a:cs typeface="Avenir"/>
              </a:rPr>
              <a:t>#CIUD2025</a:t>
            </a:r>
            <a:endParaRPr sz="1850">
              <a:latin typeface="Avenir"/>
              <a:cs typeface="Avenir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33E35CCE-F20F-A990-BD57-EAD169629235}"/>
              </a:ext>
            </a:extLst>
          </p:cNvPr>
          <p:cNvSpPr txBox="1"/>
          <p:nvPr/>
        </p:nvSpPr>
        <p:spPr>
          <a:xfrm>
            <a:off x="4374230" y="2171252"/>
            <a:ext cx="3670697" cy="260327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76073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CA2E3B"/>
                </a:solidFill>
                <a:latin typeface="Quicksand"/>
                <a:cs typeface="Quicksand"/>
              </a:rPr>
              <a:t>12:30h-</a:t>
            </a:r>
            <a:r>
              <a:rPr sz="1600" b="1">
                <a:solidFill>
                  <a:srgbClr val="CA2E3B"/>
                </a:solidFill>
                <a:latin typeface="Quicksand"/>
                <a:cs typeface="Quicksand"/>
              </a:rPr>
              <a:t>13:15h.</a:t>
            </a:r>
            <a:r>
              <a:rPr sz="1600" b="1" spc="-3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CONFERENCIA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CLAUSURA</a:t>
            </a:r>
            <a:endParaRPr sz="1600">
              <a:latin typeface="Quicksand"/>
              <a:cs typeface="Quicksand"/>
            </a:endParaRPr>
          </a:p>
          <a:p>
            <a:pPr marL="12700" marR="501650">
              <a:lnSpc>
                <a:spcPct val="100000"/>
              </a:lnSpc>
              <a:spcBef>
                <a:spcPts val="500"/>
              </a:spcBef>
            </a:pPr>
            <a:r>
              <a:rPr lang="es-ES" sz="1600" b="1">
                <a:solidFill>
                  <a:srgbClr val="231F20"/>
                </a:solidFill>
                <a:latin typeface="Quicksand"/>
                <a:cs typeface="Quicksand"/>
              </a:rPr>
              <a:t>JOAO COSTA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r>
              <a:rPr sz="1600" b="1" spc="-1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spc="-10">
                <a:solidFill>
                  <a:srgbClr val="231F20"/>
                </a:solidFill>
                <a:latin typeface="Quicksand"/>
                <a:cs typeface="Quicksand"/>
              </a:rPr>
              <a:t>Director de la Agencia Europea de Necesidades Educativas Especiales y la Inclusión Educativa y exministro de Educación de Portugal.</a:t>
            </a:r>
          </a:p>
          <a:p>
            <a:pPr marL="12700" marR="501650">
              <a:lnSpc>
                <a:spcPct val="100000"/>
              </a:lnSpc>
              <a:spcBef>
                <a:spcPts val="500"/>
              </a:spcBef>
            </a:pPr>
            <a:endParaRPr sz="1600"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</a:pPr>
            <a:r>
              <a:rPr lang="en-US" sz="1600" err="1">
                <a:solidFill>
                  <a:srgbClr val="231F20"/>
                </a:solidFill>
                <a:latin typeface="Quicksand"/>
                <a:cs typeface="Quicksand"/>
              </a:rPr>
              <a:t>Presenta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:</a:t>
            </a:r>
            <a:r>
              <a:rPr sz="16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Mª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s-ES" sz="1600" b="1">
                <a:solidFill>
                  <a:srgbClr val="231F20"/>
                </a:solidFill>
                <a:latin typeface="Quicksand"/>
                <a:cs typeface="Quicksand"/>
              </a:rPr>
              <a:t>los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Angeles</a:t>
            </a:r>
            <a:r>
              <a:rPr sz="1600" b="1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Martínez. </a:t>
            </a:r>
            <a:r>
              <a:rPr lang="es-ES" sz="1600">
                <a:solidFill>
                  <a:srgbClr val="231F20"/>
                </a:solidFill>
                <a:latin typeface="Quicksand"/>
                <a:cs typeface="Quicksand"/>
              </a:rPr>
              <a:t>Directora</a:t>
            </a:r>
            <a:r>
              <a:rPr sz="1600" spc="-3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del</a:t>
            </a:r>
            <a:r>
              <a:rPr sz="16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err="1">
                <a:solidFill>
                  <a:srgbClr val="231F20"/>
                </a:solidFill>
                <a:latin typeface="Quicksand"/>
                <a:cs typeface="Quicksand"/>
              </a:rPr>
              <a:t>secretariado</a:t>
            </a:r>
            <a:r>
              <a:rPr sz="16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para</a:t>
            </a:r>
            <a:r>
              <a:rPr sz="16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25">
                <a:solidFill>
                  <a:srgbClr val="231F20"/>
                </a:solidFill>
                <a:latin typeface="Quicksand"/>
                <a:cs typeface="Quicksand"/>
              </a:rPr>
              <a:t>la </a:t>
            </a:r>
            <a:r>
              <a:rPr sz="1600" err="1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r>
              <a:rPr sz="1600" spc="-1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25">
                <a:solidFill>
                  <a:srgbClr val="231F20"/>
                </a:solidFill>
                <a:latin typeface="Quicksand"/>
                <a:cs typeface="Quicksand"/>
              </a:rPr>
              <a:t>UGR</a:t>
            </a:r>
            <a:endParaRPr sz="1600">
              <a:latin typeface="Quicksand"/>
              <a:cs typeface="Quicksand"/>
            </a:endParaRPr>
          </a:p>
        </p:txBody>
      </p:sp>
      <p:sp>
        <p:nvSpPr>
          <p:cNvPr id="25" name="object 25">
            <a:extLst>
              <a:ext uri="{FF2B5EF4-FFF2-40B4-BE49-F238E27FC236}">
                <a16:creationId xmlns:a16="http://schemas.microsoft.com/office/drawing/2014/main" id="{E3350147-17EC-404B-A010-D53D28253443}"/>
              </a:ext>
            </a:extLst>
          </p:cNvPr>
          <p:cNvSpPr txBox="1"/>
          <p:nvPr/>
        </p:nvSpPr>
        <p:spPr>
          <a:xfrm>
            <a:off x="4170071" y="4891509"/>
            <a:ext cx="3065461" cy="25904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CA2E3B"/>
                </a:solidFill>
                <a:latin typeface="Quicksand"/>
                <a:cs typeface="Quicksand"/>
              </a:rPr>
              <a:t>13:15h-</a:t>
            </a:r>
            <a:r>
              <a:rPr sz="1600" b="1">
                <a:solidFill>
                  <a:srgbClr val="CA2E3B"/>
                </a:solidFill>
                <a:latin typeface="Quicksand"/>
                <a:cs typeface="Quicksand"/>
              </a:rPr>
              <a:t>14:30h.</a:t>
            </a:r>
            <a:r>
              <a:rPr sz="1600" b="1" spc="-2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lang="en-US" sz="1600" b="1">
                <a:solidFill>
                  <a:srgbClr val="231F20"/>
                </a:solidFill>
                <a:latin typeface="Quicksand"/>
                <a:cs typeface="Quicksand"/>
              </a:rPr>
              <a:t>SESIÓN</a:t>
            </a:r>
            <a:r>
              <a:rPr sz="1600" b="1" spc="-1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FINAL</a:t>
            </a:r>
            <a:endParaRPr sz="1600">
              <a:latin typeface="Quicksand"/>
              <a:cs typeface="Quicksand"/>
            </a:endParaRPr>
          </a:p>
        </p:txBody>
      </p:sp>
      <p:sp>
        <p:nvSpPr>
          <p:cNvPr id="26" name="object 26">
            <a:extLst>
              <a:ext uri="{FF2B5EF4-FFF2-40B4-BE49-F238E27FC236}">
                <a16:creationId xmlns:a16="http://schemas.microsoft.com/office/drawing/2014/main" id="{BF14DFE5-ADAE-B45E-313F-F6FFEDE79302}"/>
              </a:ext>
            </a:extLst>
          </p:cNvPr>
          <p:cNvSpPr txBox="1"/>
          <p:nvPr/>
        </p:nvSpPr>
        <p:spPr>
          <a:xfrm>
            <a:off x="4374232" y="5407927"/>
            <a:ext cx="2314977" cy="1682512"/>
          </a:xfrm>
          <a:prstGeom prst="rect">
            <a:avLst/>
          </a:prstGeom>
        </p:spPr>
        <p:txBody>
          <a:bodyPr vert="horz" wrap="square" lIns="0" tIns="76200" rIns="0" bIns="0" rtlCol="0" anchor="t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600"/>
              </a:spcBef>
              <a:buChar char="•"/>
              <a:tabLst>
                <a:tab pos="240665" algn="l"/>
              </a:tabLst>
            </a:pPr>
            <a:r>
              <a:rPr lang="en-US" sz="1600" dirty="0">
                <a:solidFill>
                  <a:srgbClr val="231F20"/>
                </a:solidFill>
                <a:latin typeface="Quicksand"/>
                <a:cs typeface="Quicksand"/>
              </a:rPr>
              <a:t>Lectura</a:t>
            </a:r>
            <a:r>
              <a:rPr sz="1600" spc="-3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 dirty="0" err="1">
                <a:solidFill>
                  <a:srgbClr val="231F20"/>
                </a:solidFill>
                <a:latin typeface="Quicksand"/>
                <a:cs typeface="Quicksand"/>
              </a:rPr>
              <a:t>Maniﬁesto</a:t>
            </a:r>
            <a:r>
              <a:rPr lang="es-ES" sz="1600" spc="-10" dirty="0">
                <a:solidFill>
                  <a:srgbClr val="231F20"/>
                </a:solidFill>
                <a:latin typeface="Quicksand"/>
                <a:cs typeface="Quicksand"/>
              </a:rPr>
              <a:t> VII CIUD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r>
              <a:rPr sz="1600" spc="-2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dirty="0">
                <a:solidFill>
                  <a:srgbClr val="231F20"/>
                </a:solidFill>
                <a:latin typeface="Quicksand"/>
                <a:cs typeface="Quicksand"/>
              </a:rPr>
              <a:t>Red</a:t>
            </a:r>
            <a:r>
              <a:rPr sz="1600" b="1" spc="-2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b="1" spc="-10" dirty="0" err="1">
                <a:solidFill>
                  <a:srgbClr val="231F20"/>
                </a:solidFill>
                <a:latin typeface="Quicksand"/>
                <a:cs typeface="Quicksand"/>
              </a:rPr>
              <a:t>sapdu</a:t>
            </a:r>
            <a:r>
              <a:rPr sz="1600" b="1" spc="-10" dirty="0">
                <a:solidFill>
                  <a:srgbClr val="231F20"/>
                </a:solidFill>
                <a:latin typeface="Quicksand"/>
                <a:cs typeface="Quicksand"/>
              </a:rPr>
              <a:t>.</a:t>
            </a:r>
            <a:endParaRPr lang="es-ES" sz="1600" b="1" dirty="0">
              <a:latin typeface="Quicksand"/>
              <a:cs typeface="Quicksand"/>
            </a:endParaRPr>
          </a:p>
          <a:p>
            <a:pPr marL="241300" marR="5080" indent="-228600">
              <a:lnSpc>
                <a:spcPct val="100000"/>
              </a:lnSpc>
              <a:spcBef>
                <a:spcPts val="500"/>
              </a:spcBef>
              <a:buChar char="•"/>
              <a:tabLst>
                <a:tab pos="241300" algn="l"/>
              </a:tabLst>
            </a:pP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Reconocimientos</a:t>
            </a:r>
            <a:r>
              <a:rPr sz="1600" spc="-3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 dirty="0" err="1">
                <a:solidFill>
                  <a:srgbClr val="231F20"/>
                </a:solidFill>
                <a:latin typeface="Quicksand"/>
                <a:cs typeface="Quicksand"/>
              </a:rPr>
              <a:t>mejores</a:t>
            </a:r>
            <a:r>
              <a:rPr sz="1600" spc="-10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 err="1">
                <a:solidFill>
                  <a:srgbClr val="231F20"/>
                </a:solidFill>
                <a:latin typeface="Quicksand"/>
                <a:cs typeface="Quicksand"/>
              </a:rPr>
              <a:t>comunicaciones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dirty="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5" dirty="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 dirty="0" err="1">
                <a:solidFill>
                  <a:srgbClr val="231F20"/>
                </a:solidFill>
                <a:latin typeface="Quicksand"/>
                <a:cs typeface="Quicksand"/>
              </a:rPr>
              <a:t>pósters</a:t>
            </a:r>
            <a:endParaRPr sz="1600" dirty="0"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500"/>
              </a:spcBef>
              <a:buChar char="•"/>
              <a:tabLst>
                <a:tab pos="240665" algn="l"/>
              </a:tabLst>
            </a:pPr>
            <a:r>
              <a:rPr sz="1600" spc="-10" dirty="0" err="1">
                <a:solidFill>
                  <a:srgbClr val="231F20"/>
                </a:solidFill>
                <a:latin typeface="Quicksand"/>
                <a:cs typeface="Quicksand"/>
              </a:rPr>
              <a:t>Videoresumen</a:t>
            </a:r>
            <a:endParaRPr sz="1600" dirty="0">
              <a:latin typeface="Quicksand"/>
              <a:cs typeface="Quicksand"/>
            </a:endParaRPr>
          </a:p>
        </p:txBody>
      </p:sp>
      <p:grpSp>
        <p:nvGrpSpPr>
          <p:cNvPr id="27" name="object 27">
            <a:extLst>
              <a:ext uri="{FF2B5EF4-FFF2-40B4-BE49-F238E27FC236}">
                <a16:creationId xmlns:a16="http://schemas.microsoft.com/office/drawing/2014/main" id="{20CB43DF-542E-ECAF-C376-2233EF318546}"/>
              </a:ext>
            </a:extLst>
          </p:cNvPr>
          <p:cNvGrpSpPr/>
          <p:nvPr/>
        </p:nvGrpSpPr>
        <p:grpSpPr>
          <a:xfrm>
            <a:off x="2790593" y="300275"/>
            <a:ext cx="5216525" cy="8898890"/>
            <a:chOff x="2790593" y="300275"/>
            <a:chExt cx="5216525" cy="8898890"/>
          </a:xfrm>
        </p:grpSpPr>
        <p:sp>
          <p:nvSpPr>
            <p:cNvPr id="28" name="object 28">
              <a:extLst>
                <a:ext uri="{FF2B5EF4-FFF2-40B4-BE49-F238E27FC236}">
                  <a16:creationId xmlns:a16="http://schemas.microsoft.com/office/drawing/2014/main" id="{CB1779E7-4897-919B-4352-707AB2A394D7}"/>
                </a:ext>
              </a:extLst>
            </p:cNvPr>
            <p:cNvSpPr/>
            <p:nvPr/>
          </p:nvSpPr>
          <p:spPr>
            <a:xfrm>
              <a:off x="3545664" y="300275"/>
              <a:ext cx="0" cy="8898890"/>
            </a:xfrm>
            <a:custGeom>
              <a:avLst/>
              <a:gdLst/>
              <a:ahLst/>
              <a:cxnLst/>
              <a:rect l="l" t="t" r="r" b="b"/>
              <a:pathLst>
                <a:path h="8898890">
                  <a:moveTo>
                    <a:pt x="0" y="0"/>
                  </a:moveTo>
                  <a:lnTo>
                    <a:pt x="0" y="8898636"/>
                  </a:lnTo>
                </a:path>
              </a:pathLst>
            </a:custGeom>
            <a:ln w="13741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>
              <a:extLst>
                <a:ext uri="{FF2B5EF4-FFF2-40B4-BE49-F238E27FC236}">
                  <a16:creationId xmlns:a16="http://schemas.microsoft.com/office/drawing/2014/main" id="{54877D1D-83C9-8A4F-C3A0-9A7E79B44AC4}"/>
                </a:ext>
              </a:extLst>
            </p:cNvPr>
            <p:cNvSpPr/>
            <p:nvPr/>
          </p:nvSpPr>
          <p:spPr>
            <a:xfrm>
              <a:off x="2790583" y="8658923"/>
              <a:ext cx="226695" cy="436880"/>
            </a:xfrm>
            <a:custGeom>
              <a:avLst/>
              <a:gdLst/>
              <a:ahLst/>
              <a:cxnLst/>
              <a:rect l="l" t="t" r="r" b="b"/>
              <a:pathLst>
                <a:path w="226694" h="436879">
                  <a:moveTo>
                    <a:pt x="226275" y="0"/>
                  </a:moveTo>
                  <a:lnTo>
                    <a:pt x="110947" y="0"/>
                  </a:lnTo>
                  <a:lnTo>
                    <a:pt x="110947" y="27940"/>
                  </a:lnTo>
                  <a:lnTo>
                    <a:pt x="110947" y="63500"/>
                  </a:lnTo>
                  <a:lnTo>
                    <a:pt x="83210" y="63500"/>
                  </a:lnTo>
                  <a:lnTo>
                    <a:pt x="83210" y="27940"/>
                  </a:lnTo>
                  <a:lnTo>
                    <a:pt x="0" y="27940"/>
                  </a:lnTo>
                  <a:lnTo>
                    <a:pt x="0" y="63500"/>
                  </a:lnTo>
                  <a:lnTo>
                    <a:pt x="0" y="435610"/>
                  </a:lnTo>
                  <a:lnTo>
                    <a:pt x="209473" y="435610"/>
                  </a:lnTo>
                  <a:lnTo>
                    <a:pt x="209473" y="436880"/>
                  </a:lnTo>
                  <a:lnTo>
                    <a:pt x="226275" y="436880"/>
                  </a:lnTo>
                  <a:lnTo>
                    <a:pt x="226275" y="435610"/>
                  </a:lnTo>
                  <a:lnTo>
                    <a:pt x="226275" y="63500"/>
                  </a:lnTo>
                  <a:lnTo>
                    <a:pt x="226275" y="27940"/>
                  </a:lnTo>
                  <a:lnTo>
                    <a:pt x="226275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>
              <a:extLst>
                <a:ext uri="{FF2B5EF4-FFF2-40B4-BE49-F238E27FC236}">
                  <a16:creationId xmlns:a16="http://schemas.microsoft.com/office/drawing/2014/main" id="{E55CA05D-4670-61CF-C4BA-32E5CDEBA036}"/>
                </a:ext>
              </a:extLst>
            </p:cNvPr>
            <p:cNvSpPr/>
            <p:nvPr/>
          </p:nvSpPr>
          <p:spPr>
            <a:xfrm>
              <a:off x="3015056" y="8302688"/>
              <a:ext cx="883285" cy="793750"/>
            </a:xfrm>
            <a:custGeom>
              <a:avLst/>
              <a:gdLst/>
              <a:ahLst/>
              <a:cxnLst/>
              <a:rect l="l" t="t" r="r" b="b"/>
              <a:pathLst>
                <a:path w="883285" h="793750">
                  <a:moveTo>
                    <a:pt x="882992" y="280517"/>
                  </a:moveTo>
                  <a:lnTo>
                    <a:pt x="854087" y="262636"/>
                  </a:lnTo>
                  <a:lnTo>
                    <a:pt x="854087" y="192582"/>
                  </a:lnTo>
                  <a:lnTo>
                    <a:pt x="875639" y="192582"/>
                  </a:lnTo>
                  <a:lnTo>
                    <a:pt x="875639" y="171411"/>
                  </a:lnTo>
                  <a:lnTo>
                    <a:pt x="851103" y="171411"/>
                  </a:lnTo>
                  <a:lnTo>
                    <a:pt x="808558" y="72961"/>
                  </a:lnTo>
                  <a:lnTo>
                    <a:pt x="800709" y="72948"/>
                  </a:lnTo>
                  <a:lnTo>
                    <a:pt x="756920" y="171411"/>
                  </a:lnTo>
                  <a:lnTo>
                    <a:pt x="734783" y="171411"/>
                  </a:lnTo>
                  <a:lnTo>
                    <a:pt x="734783" y="192582"/>
                  </a:lnTo>
                  <a:lnTo>
                    <a:pt x="753833" y="192582"/>
                  </a:lnTo>
                  <a:lnTo>
                    <a:pt x="753833" y="261366"/>
                  </a:lnTo>
                  <a:lnTo>
                    <a:pt x="721106" y="281444"/>
                  </a:lnTo>
                  <a:lnTo>
                    <a:pt x="683514" y="281444"/>
                  </a:lnTo>
                  <a:lnTo>
                    <a:pt x="683514" y="84797"/>
                  </a:lnTo>
                  <a:lnTo>
                    <a:pt x="677202" y="68465"/>
                  </a:lnTo>
                  <a:lnTo>
                    <a:pt x="659942" y="55016"/>
                  </a:lnTo>
                  <a:lnTo>
                    <a:pt x="634250" y="45720"/>
                  </a:lnTo>
                  <a:lnTo>
                    <a:pt x="602627" y="41783"/>
                  </a:lnTo>
                  <a:lnTo>
                    <a:pt x="602627" y="13512"/>
                  </a:lnTo>
                  <a:lnTo>
                    <a:pt x="600544" y="8255"/>
                  </a:lnTo>
                  <a:lnTo>
                    <a:pt x="594842" y="3962"/>
                  </a:lnTo>
                  <a:lnTo>
                    <a:pt x="586397" y="1066"/>
                  </a:lnTo>
                  <a:lnTo>
                    <a:pt x="576046" y="0"/>
                  </a:lnTo>
                  <a:lnTo>
                    <a:pt x="563372" y="0"/>
                  </a:lnTo>
                  <a:lnTo>
                    <a:pt x="553034" y="1066"/>
                  </a:lnTo>
                  <a:lnTo>
                    <a:pt x="544576" y="3962"/>
                  </a:lnTo>
                  <a:lnTo>
                    <a:pt x="538886" y="8255"/>
                  </a:lnTo>
                  <a:lnTo>
                    <a:pt x="536790" y="13512"/>
                  </a:lnTo>
                  <a:lnTo>
                    <a:pt x="536790" y="41960"/>
                  </a:lnTo>
                  <a:lnTo>
                    <a:pt x="506450" y="46329"/>
                  </a:lnTo>
                  <a:lnTo>
                    <a:pt x="481901" y="55676"/>
                  </a:lnTo>
                  <a:lnTo>
                    <a:pt x="465467" y="68872"/>
                  </a:lnTo>
                  <a:lnTo>
                    <a:pt x="459460" y="84797"/>
                  </a:lnTo>
                  <a:lnTo>
                    <a:pt x="459460" y="214376"/>
                  </a:lnTo>
                  <a:lnTo>
                    <a:pt x="403809" y="200291"/>
                  </a:lnTo>
                  <a:lnTo>
                    <a:pt x="403809" y="159893"/>
                  </a:lnTo>
                  <a:lnTo>
                    <a:pt x="361162" y="159893"/>
                  </a:lnTo>
                  <a:lnTo>
                    <a:pt x="361162" y="202692"/>
                  </a:lnTo>
                  <a:lnTo>
                    <a:pt x="169557" y="265772"/>
                  </a:lnTo>
                  <a:lnTo>
                    <a:pt x="168605" y="183476"/>
                  </a:lnTo>
                  <a:lnTo>
                    <a:pt x="119037" y="69519"/>
                  </a:lnTo>
                  <a:lnTo>
                    <a:pt x="76784" y="183476"/>
                  </a:lnTo>
                  <a:lnTo>
                    <a:pt x="76784" y="238125"/>
                  </a:lnTo>
                  <a:lnTo>
                    <a:pt x="74866" y="427786"/>
                  </a:lnTo>
                  <a:lnTo>
                    <a:pt x="0" y="428269"/>
                  </a:lnTo>
                  <a:lnTo>
                    <a:pt x="0" y="792238"/>
                  </a:lnTo>
                  <a:lnTo>
                    <a:pt x="459460" y="792238"/>
                  </a:lnTo>
                  <a:lnTo>
                    <a:pt x="683514" y="792226"/>
                  </a:lnTo>
                  <a:lnTo>
                    <a:pt x="804011" y="792226"/>
                  </a:lnTo>
                  <a:lnTo>
                    <a:pt x="803960" y="793280"/>
                  </a:lnTo>
                  <a:lnTo>
                    <a:pt x="882992" y="793280"/>
                  </a:lnTo>
                  <a:lnTo>
                    <a:pt x="882992" y="280517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>
              <a:extLst>
                <a:ext uri="{FF2B5EF4-FFF2-40B4-BE49-F238E27FC236}">
                  <a16:creationId xmlns:a16="http://schemas.microsoft.com/office/drawing/2014/main" id="{F75672CC-CB4E-831C-F2FB-576E46F75349}"/>
                </a:ext>
              </a:extLst>
            </p:cNvPr>
            <p:cNvSpPr/>
            <p:nvPr/>
          </p:nvSpPr>
          <p:spPr>
            <a:xfrm>
              <a:off x="3898061" y="8704516"/>
              <a:ext cx="87630" cy="390525"/>
            </a:xfrm>
            <a:custGeom>
              <a:avLst/>
              <a:gdLst/>
              <a:ahLst/>
              <a:cxnLst/>
              <a:rect l="l" t="t" r="r" b="b"/>
              <a:pathLst>
                <a:path w="87629" h="390525">
                  <a:moveTo>
                    <a:pt x="87020" y="0"/>
                  </a:moveTo>
                  <a:lnTo>
                    <a:pt x="0" y="0"/>
                  </a:lnTo>
                  <a:lnTo>
                    <a:pt x="0" y="390397"/>
                  </a:lnTo>
                  <a:lnTo>
                    <a:pt x="87020" y="390397"/>
                  </a:lnTo>
                  <a:lnTo>
                    <a:pt x="8702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>
              <a:extLst>
                <a:ext uri="{FF2B5EF4-FFF2-40B4-BE49-F238E27FC236}">
                  <a16:creationId xmlns:a16="http://schemas.microsoft.com/office/drawing/2014/main" id="{3969E3B8-83C8-22C5-0CAE-5D35E653E744}"/>
                </a:ext>
              </a:extLst>
            </p:cNvPr>
            <p:cNvSpPr/>
            <p:nvPr/>
          </p:nvSpPr>
          <p:spPr>
            <a:xfrm>
              <a:off x="3985082" y="8619172"/>
              <a:ext cx="396875" cy="476250"/>
            </a:xfrm>
            <a:custGeom>
              <a:avLst/>
              <a:gdLst/>
              <a:ahLst/>
              <a:cxnLst/>
              <a:rect l="l" t="t" r="r" b="b"/>
              <a:pathLst>
                <a:path w="396875" h="476250">
                  <a:moveTo>
                    <a:pt x="396659" y="0"/>
                  </a:moveTo>
                  <a:lnTo>
                    <a:pt x="204317" y="0"/>
                  </a:lnTo>
                  <a:lnTo>
                    <a:pt x="204317" y="114376"/>
                  </a:lnTo>
                  <a:lnTo>
                    <a:pt x="132727" y="114376"/>
                  </a:lnTo>
                  <a:lnTo>
                    <a:pt x="132727" y="26911"/>
                  </a:lnTo>
                  <a:lnTo>
                    <a:pt x="0" y="26911"/>
                  </a:lnTo>
                  <a:lnTo>
                    <a:pt x="0" y="475742"/>
                  </a:lnTo>
                  <a:lnTo>
                    <a:pt x="132727" y="475742"/>
                  </a:lnTo>
                  <a:lnTo>
                    <a:pt x="204317" y="475742"/>
                  </a:lnTo>
                  <a:lnTo>
                    <a:pt x="396659" y="475742"/>
                  </a:lnTo>
                  <a:lnTo>
                    <a:pt x="396659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>
              <a:extLst>
                <a:ext uri="{FF2B5EF4-FFF2-40B4-BE49-F238E27FC236}">
                  <a16:creationId xmlns:a16="http://schemas.microsoft.com/office/drawing/2014/main" id="{53702618-3864-ED8D-C552-1FE799297BC7}"/>
                </a:ext>
              </a:extLst>
            </p:cNvPr>
            <p:cNvSpPr/>
            <p:nvPr/>
          </p:nvSpPr>
          <p:spPr>
            <a:xfrm>
              <a:off x="4381741" y="8736152"/>
              <a:ext cx="96520" cy="358775"/>
            </a:xfrm>
            <a:custGeom>
              <a:avLst/>
              <a:gdLst/>
              <a:ahLst/>
              <a:cxnLst/>
              <a:rect l="l" t="t" r="r" b="b"/>
              <a:pathLst>
                <a:path w="96520" h="358775">
                  <a:moveTo>
                    <a:pt x="96164" y="0"/>
                  </a:moveTo>
                  <a:lnTo>
                    <a:pt x="0" y="0"/>
                  </a:lnTo>
                  <a:lnTo>
                    <a:pt x="0" y="358762"/>
                  </a:lnTo>
                  <a:lnTo>
                    <a:pt x="96164" y="358762"/>
                  </a:lnTo>
                  <a:lnTo>
                    <a:pt x="9616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>
              <a:extLst>
                <a:ext uri="{FF2B5EF4-FFF2-40B4-BE49-F238E27FC236}">
                  <a16:creationId xmlns:a16="http://schemas.microsoft.com/office/drawing/2014/main" id="{B5A069F6-52A8-E9A6-0A8D-5A2A90EE7A5A}"/>
                </a:ext>
              </a:extLst>
            </p:cNvPr>
            <p:cNvSpPr/>
            <p:nvPr/>
          </p:nvSpPr>
          <p:spPr>
            <a:xfrm>
              <a:off x="4477901" y="8353105"/>
              <a:ext cx="622300" cy="742315"/>
            </a:xfrm>
            <a:custGeom>
              <a:avLst/>
              <a:gdLst/>
              <a:ahLst/>
              <a:cxnLst/>
              <a:rect l="l" t="t" r="r" b="b"/>
              <a:pathLst>
                <a:path w="622300" h="742315">
                  <a:moveTo>
                    <a:pt x="579907" y="0"/>
                  </a:moveTo>
                  <a:lnTo>
                    <a:pt x="507212" y="0"/>
                  </a:lnTo>
                  <a:lnTo>
                    <a:pt x="507212" y="35217"/>
                  </a:lnTo>
                  <a:lnTo>
                    <a:pt x="461086" y="35217"/>
                  </a:lnTo>
                  <a:lnTo>
                    <a:pt x="461086" y="0"/>
                  </a:lnTo>
                  <a:lnTo>
                    <a:pt x="384378" y="0"/>
                  </a:lnTo>
                  <a:lnTo>
                    <a:pt x="384378" y="35217"/>
                  </a:lnTo>
                  <a:lnTo>
                    <a:pt x="338239" y="35217"/>
                  </a:lnTo>
                  <a:lnTo>
                    <a:pt x="338239" y="0"/>
                  </a:lnTo>
                  <a:lnTo>
                    <a:pt x="264617" y="0"/>
                  </a:lnTo>
                  <a:lnTo>
                    <a:pt x="264617" y="35217"/>
                  </a:lnTo>
                  <a:lnTo>
                    <a:pt x="218478" y="35217"/>
                  </a:lnTo>
                  <a:lnTo>
                    <a:pt x="218478" y="0"/>
                  </a:lnTo>
                  <a:lnTo>
                    <a:pt x="139915" y="0"/>
                  </a:lnTo>
                  <a:lnTo>
                    <a:pt x="139915" y="35217"/>
                  </a:lnTo>
                  <a:lnTo>
                    <a:pt x="93789" y="35217"/>
                  </a:lnTo>
                  <a:lnTo>
                    <a:pt x="93789" y="0"/>
                  </a:lnTo>
                  <a:lnTo>
                    <a:pt x="23075" y="0"/>
                  </a:lnTo>
                  <a:lnTo>
                    <a:pt x="23075" y="35217"/>
                  </a:lnTo>
                  <a:lnTo>
                    <a:pt x="0" y="35217"/>
                  </a:lnTo>
                  <a:lnTo>
                    <a:pt x="0" y="741807"/>
                  </a:lnTo>
                  <a:lnTo>
                    <a:pt x="621931" y="741807"/>
                  </a:lnTo>
                  <a:lnTo>
                    <a:pt x="621931" y="35217"/>
                  </a:lnTo>
                  <a:lnTo>
                    <a:pt x="579907" y="35217"/>
                  </a:lnTo>
                  <a:lnTo>
                    <a:pt x="579907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>
              <a:extLst>
                <a:ext uri="{FF2B5EF4-FFF2-40B4-BE49-F238E27FC236}">
                  <a16:creationId xmlns:a16="http://schemas.microsoft.com/office/drawing/2014/main" id="{C47F10B8-3A5D-780B-04B8-EFCC7A6229C2}"/>
                </a:ext>
              </a:extLst>
            </p:cNvPr>
            <p:cNvSpPr/>
            <p:nvPr/>
          </p:nvSpPr>
          <p:spPr>
            <a:xfrm>
              <a:off x="5099835" y="8510262"/>
              <a:ext cx="604520" cy="586105"/>
            </a:xfrm>
            <a:custGeom>
              <a:avLst/>
              <a:gdLst/>
              <a:ahLst/>
              <a:cxnLst/>
              <a:rect l="l" t="t" r="r" b="b"/>
              <a:pathLst>
                <a:path w="604520" h="586104">
                  <a:moveTo>
                    <a:pt x="563206" y="0"/>
                  </a:moveTo>
                  <a:lnTo>
                    <a:pt x="492607" y="0"/>
                  </a:lnTo>
                  <a:lnTo>
                    <a:pt x="492607" y="34213"/>
                  </a:lnTo>
                  <a:lnTo>
                    <a:pt x="447801" y="34213"/>
                  </a:lnTo>
                  <a:lnTo>
                    <a:pt x="447801" y="0"/>
                  </a:lnTo>
                  <a:lnTo>
                    <a:pt x="373303" y="0"/>
                  </a:lnTo>
                  <a:lnTo>
                    <a:pt x="373303" y="34213"/>
                  </a:lnTo>
                  <a:lnTo>
                    <a:pt x="328498" y="34213"/>
                  </a:lnTo>
                  <a:lnTo>
                    <a:pt x="328498" y="0"/>
                  </a:lnTo>
                  <a:lnTo>
                    <a:pt x="256997" y="0"/>
                  </a:lnTo>
                  <a:lnTo>
                    <a:pt x="256997" y="34213"/>
                  </a:lnTo>
                  <a:lnTo>
                    <a:pt x="212191" y="34213"/>
                  </a:lnTo>
                  <a:lnTo>
                    <a:pt x="212191" y="0"/>
                  </a:lnTo>
                  <a:lnTo>
                    <a:pt x="135889" y="0"/>
                  </a:lnTo>
                  <a:lnTo>
                    <a:pt x="135889" y="34213"/>
                  </a:lnTo>
                  <a:lnTo>
                    <a:pt x="91084" y="34213"/>
                  </a:lnTo>
                  <a:lnTo>
                    <a:pt x="91084" y="0"/>
                  </a:lnTo>
                  <a:lnTo>
                    <a:pt x="22402" y="0"/>
                  </a:lnTo>
                  <a:lnTo>
                    <a:pt x="22402" y="34213"/>
                  </a:lnTo>
                  <a:lnTo>
                    <a:pt x="0" y="34213"/>
                  </a:lnTo>
                  <a:lnTo>
                    <a:pt x="0" y="585698"/>
                  </a:lnTo>
                  <a:lnTo>
                    <a:pt x="604024" y="585698"/>
                  </a:lnTo>
                  <a:lnTo>
                    <a:pt x="604024" y="34213"/>
                  </a:lnTo>
                  <a:lnTo>
                    <a:pt x="563206" y="34213"/>
                  </a:lnTo>
                  <a:lnTo>
                    <a:pt x="56320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>
              <a:extLst>
                <a:ext uri="{FF2B5EF4-FFF2-40B4-BE49-F238E27FC236}">
                  <a16:creationId xmlns:a16="http://schemas.microsoft.com/office/drawing/2014/main" id="{42D4AFD7-4A93-D649-8711-A875CDF425C4}"/>
                </a:ext>
              </a:extLst>
            </p:cNvPr>
            <p:cNvSpPr/>
            <p:nvPr/>
          </p:nvSpPr>
          <p:spPr>
            <a:xfrm>
              <a:off x="4587456" y="8026653"/>
              <a:ext cx="1983105" cy="1068705"/>
            </a:xfrm>
            <a:custGeom>
              <a:avLst/>
              <a:gdLst/>
              <a:ahLst/>
              <a:cxnLst/>
              <a:rect l="l" t="t" r="r" b="b"/>
              <a:pathLst>
                <a:path w="1983104" h="1068704">
                  <a:moveTo>
                    <a:pt x="379691" y="888873"/>
                  </a:moveTo>
                  <a:lnTo>
                    <a:pt x="0" y="888873"/>
                  </a:lnTo>
                  <a:lnTo>
                    <a:pt x="0" y="1068260"/>
                  </a:lnTo>
                  <a:lnTo>
                    <a:pt x="379691" y="1068260"/>
                  </a:lnTo>
                  <a:lnTo>
                    <a:pt x="379691" y="888873"/>
                  </a:lnTo>
                  <a:close/>
                </a:path>
                <a:path w="1983104" h="1068704">
                  <a:moveTo>
                    <a:pt x="1982584" y="645909"/>
                  </a:moveTo>
                  <a:lnTo>
                    <a:pt x="1833372" y="460514"/>
                  </a:lnTo>
                  <a:lnTo>
                    <a:pt x="1577225" y="460514"/>
                  </a:lnTo>
                  <a:lnTo>
                    <a:pt x="1542592" y="511022"/>
                  </a:lnTo>
                  <a:lnTo>
                    <a:pt x="1368196" y="511022"/>
                  </a:lnTo>
                  <a:lnTo>
                    <a:pt x="1368196" y="258953"/>
                  </a:lnTo>
                  <a:lnTo>
                    <a:pt x="1446555" y="258953"/>
                  </a:lnTo>
                  <a:lnTo>
                    <a:pt x="1446555" y="210527"/>
                  </a:lnTo>
                  <a:lnTo>
                    <a:pt x="1368196" y="210527"/>
                  </a:lnTo>
                  <a:lnTo>
                    <a:pt x="1368196" y="166776"/>
                  </a:lnTo>
                  <a:lnTo>
                    <a:pt x="1359916" y="166776"/>
                  </a:lnTo>
                  <a:lnTo>
                    <a:pt x="1336852" y="104673"/>
                  </a:lnTo>
                  <a:lnTo>
                    <a:pt x="1315554" y="166776"/>
                  </a:lnTo>
                  <a:lnTo>
                    <a:pt x="1295222" y="166776"/>
                  </a:lnTo>
                  <a:lnTo>
                    <a:pt x="1295222" y="119151"/>
                  </a:lnTo>
                  <a:lnTo>
                    <a:pt x="1293215" y="112547"/>
                  </a:lnTo>
                  <a:lnTo>
                    <a:pt x="1287614" y="106756"/>
                  </a:lnTo>
                  <a:lnTo>
                    <a:pt x="1279029" y="102082"/>
                  </a:lnTo>
                  <a:lnTo>
                    <a:pt x="1268095" y="98856"/>
                  </a:lnTo>
                  <a:lnTo>
                    <a:pt x="1268095" y="64604"/>
                  </a:lnTo>
                  <a:lnTo>
                    <a:pt x="1263789" y="61404"/>
                  </a:lnTo>
                  <a:lnTo>
                    <a:pt x="1257668" y="59664"/>
                  </a:lnTo>
                  <a:lnTo>
                    <a:pt x="1243990" y="0"/>
                  </a:lnTo>
                  <a:lnTo>
                    <a:pt x="1231366" y="59677"/>
                  </a:lnTo>
                  <a:lnTo>
                    <a:pt x="1225283" y="61417"/>
                  </a:lnTo>
                  <a:lnTo>
                    <a:pt x="1220990" y="64617"/>
                  </a:lnTo>
                  <a:lnTo>
                    <a:pt x="1220990" y="98856"/>
                  </a:lnTo>
                  <a:lnTo>
                    <a:pt x="1210043" y="102082"/>
                  </a:lnTo>
                  <a:lnTo>
                    <a:pt x="1201470" y="106756"/>
                  </a:lnTo>
                  <a:lnTo>
                    <a:pt x="1195857" y="112547"/>
                  </a:lnTo>
                  <a:lnTo>
                    <a:pt x="1193863" y="119151"/>
                  </a:lnTo>
                  <a:lnTo>
                    <a:pt x="1193863" y="166776"/>
                  </a:lnTo>
                  <a:lnTo>
                    <a:pt x="1168349" y="166776"/>
                  </a:lnTo>
                  <a:lnTo>
                    <a:pt x="1145286" y="104673"/>
                  </a:lnTo>
                  <a:lnTo>
                    <a:pt x="1123988" y="166776"/>
                  </a:lnTo>
                  <a:lnTo>
                    <a:pt x="1116406" y="166776"/>
                  </a:lnTo>
                  <a:lnTo>
                    <a:pt x="1116406" y="210527"/>
                  </a:lnTo>
                  <a:lnTo>
                    <a:pt x="1036853" y="210527"/>
                  </a:lnTo>
                  <a:lnTo>
                    <a:pt x="1036853" y="258953"/>
                  </a:lnTo>
                  <a:lnTo>
                    <a:pt x="1116406" y="258953"/>
                  </a:lnTo>
                  <a:lnTo>
                    <a:pt x="1116406" y="1068260"/>
                  </a:lnTo>
                  <a:lnTo>
                    <a:pt x="1368183" y="1068260"/>
                  </a:lnTo>
                  <a:lnTo>
                    <a:pt x="1542592" y="1068260"/>
                  </a:lnTo>
                  <a:lnTo>
                    <a:pt x="1982584" y="1068260"/>
                  </a:lnTo>
                  <a:lnTo>
                    <a:pt x="1982584" y="645909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11954CCA-4C8A-D4B4-FEDF-A113B23A7827}"/>
                </a:ext>
              </a:extLst>
            </p:cNvPr>
            <p:cNvSpPr/>
            <p:nvPr/>
          </p:nvSpPr>
          <p:spPr>
            <a:xfrm>
              <a:off x="6461471" y="8537669"/>
              <a:ext cx="774065" cy="558800"/>
            </a:xfrm>
            <a:custGeom>
              <a:avLst/>
              <a:gdLst/>
              <a:ahLst/>
              <a:cxnLst/>
              <a:rect l="l" t="t" r="r" b="b"/>
              <a:pathLst>
                <a:path w="774065" h="558800">
                  <a:moveTo>
                    <a:pt x="622858" y="0"/>
                  </a:moveTo>
                  <a:lnTo>
                    <a:pt x="0" y="0"/>
                  </a:lnTo>
                  <a:lnTo>
                    <a:pt x="108572" y="134899"/>
                  </a:lnTo>
                  <a:lnTo>
                    <a:pt x="108572" y="558292"/>
                  </a:lnTo>
                  <a:lnTo>
                    <a:pt x="686828" y="558292"/>
                  </a:lnTo>
                  <a:lnTo>
                    <a:pt x="686828" y="73304"/>
                  </a:lnTo>
                  <a:lnTo>
                    <a:pt x="773912" y="72872"/>
                  </a:lnTo>
                  <a:lnTo>
                    <a:pt x="622858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>
              <a:extLst>
                <a:ext uri="{FF2B5EF4-FFF2-40B4-BE49-F238E27FC236}">
                  <a16:creationId xmlns:a16="http://schemas.microsoft.com/office/drawing/2014/main" id="{AC6F6C4F-D271-F6FD-47C9-4A24467D27D4}"/>
                </a:ext>
              </a:extLst>
            </p:cNvPr>
            <p:cNvSpPr/>
            <p:nvPr/>
          </p:nvSpPr>
          <p:spPr>
            <a:xfrm>
              <a:off x="7148296" y="8676945"/>
              <a:ext cx="328295" cy="418465"/>
            </a:xfrm>
            <a:custGeom>
              <a:avLst/>
              <a:gdLst/>
              <a:ahLst/>
              <a:cxnLst/>
              <a:rect l="l" t="t" r="r" b="b"/>
              <a:pathLst>
                <a:path w="328295" h="418465">
                  <a:moveTo>
                    <a:pt x="327939" y="23507"/>
                  </a:moveTo>
                  <a:lnTo>
                    <a:pt x="196253" y="23507"/>
                  </a:lnTo>
                  <a:lnTo>
                    <a:pt x="196253" y="0"/>
                  </a:lnTo>
                  <a:lnTo>
                    <a:pt x="0" y="0"/>
                  </a:lnTo>
                  <a:lnTo>
                    <a:pt x="0" y="238582"/>
                  </a:lnTo>
                  <a:lnTo>
                    <a:pt x="196240" y="238582"/>
                  </a:lnTo>
                  <a:lnTo>
                    <a:pt x="196240" y="417969"/>
                  </a:lnTo>
                  <a:lnTo>
                    <a:pt x="327939" y="417969"/>
                  </a:lnTo>
                  <a:lnTo>
                    <a:pt x="327939" y="23507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>
              <a:extLst>
                <a:ext uri="{FF2B5EF4-FFF2-40B4-BE49-F238E27FC236}">
                  <a16:creationId xmlns:a16="http://schemas.microsoft.com/office/drawing/2014/main" id="{ADCCD7FD-68DF-EB54-00E9-3E9EA87533FD}"/>
                </a:ext>
              </a:extLst>
            </p:cNvPr>
            <p:cNvSpPr/>
            <p:nvPr/>
          </p:nvSpPr>
          <p:spPr>
            <a:xfrm>
              <a:off x="7476248" y="8705596"/>
              <a:ext cx="323850" cy="389890"/>
            </a:xfrm>
            <a:custGeom>
              <a:avLst/>
              <a:gdLst/>
              <a:ahLst/>
              <a:cxnLst/>
              <a:rect l="l" t="t" r="r" b="b"/>
              <a:pathLst>
                <a:path w="323850" h="389890">
                  <a:moveTo>
                    <a:pt x="323710" y="0"/>
                  </a:moveTo>
                  <a:lnTo>
                    <a:pt x="116852" y="0"/>
                  </a:lnTo>
                  <a:lnTo>
                    <a:pt x="116852" y="29057"/>
                  </a:lnTo>
                  <a:lnTo>
                    <a:pt x="0" y="29057"/>
                  </a:lnTo>
                  <a:lnTo>
                    <a:pt x="0" y="389318"/>
                  </a:lnTo>
                  <a:lnTo>
                    <a:pt x="116852" y="389318"/>
                  </a:lnTo>
                  <a:lnTo>
                    <a:pt x="323710" y="389318"/>
                  </a:lnTo>
                  <a:lnTo>
                    <a:pt x="32371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>
              <a:extLst>
                <a:ext uri="{FF2B5EF4-FFF2-40B4-BE49-F238E27FC236}">
                  <a16:creationId xmlns:a16="http://schemas.microsoft.com/office/drawing/2014/main" id="{260449B0-5935-8B3B-1953-271A2270AA44}"/>
                </a:ext>
              </a:extLst>
            </p:cNvPr>
            <p:cNvSpPr/>
            <p:nvPr/>
          </p:nvSpPr>
          <p:spPr>
            <a:xfrm>
              <a:off x="7799946" y="8553500"/>
              <a:ext cx="207010" cy="541020"/>
            </a:xfrm>
            <a:custGeom>
              <a:avLst/>
              <a:gdLst/>
              <a:ahLst/>
              <a:cxnLst/>
              <a:rect l="l" t="t" r="r" b="b"/>
              <a:pathLst>
                <a:path w="207009" h="541020">
                  <a:moveTo>
                    <a:pt x="206844" y="0"/>
                  </a:moveTo>
                  <a:lnTo>
                    <a:pt x="84899" y="0"/>
                  </a:lnTo>
                  <a:lnTo>
                    <a:pt x="84899" y="29210"/>
                  </a:lnTo>
                  <a:lnTo>
                    <a:pt x="0" y="29210"/>
                  </a:lnTo>
                  <a:lnTo>
                    <a:pt x="0" y="541020"/>
                  </a:lnTo>
                  <a:lnTo>
                    <a:pt x="206844" y="541020"/>
                  </a:lnTo>
                  <a:lnTo>
                    <a:pt x="206844" y="29210"/>
                  </a:lnTo>
                  <a:lnTo>
                    <a:pt x="206844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>
              <a:extLst>
                <a:ext uri="{FF2B5EF4-FFF2-40B4-BE49-F238E27FC236}">
                  <a16:creationId xmlns:a16="http://schemas.microsoft.com/office/drawing/2014/main" id="{E2E5FD6A-B45D-4E42-772F-A50C16F3056A}"/>
                </a:ext>
              </a:extLst>
            </p:cNvPr>
            <p:cNvSpPr/>
            <p:nvPr/>
          </p:nvSpPr>
          <p:spPr>
            <a:xfrm>
              <a:off x="2878988" y="8862923"/>
              <a:ext cx="736600" cy="233045"/>
            </a:xfrm>
            <a:custGeom>
              <a:avLst/>
              <a:gdLst/>
              <a:ahLst/>
              <a:cxnLst/>
              <a:rect l="l" t="t" r="r" b="b"/>
              <a:pathLst>
                <a:path w="736600" h="233045">
                  <a:moveTo>
                    <a:pt x="736396" y="0"/>
                  </a:moveTo>
                  <a:lnTo>
                    <a:pt x="0" y="0"/>
                  </a:lnTo>
                  <a:lnTo>
                    <a:pt x="0" y="233032"/>
                  </a:lnTo>
                  <a:lnTo>
                    <a:pt x="736396" y="233032"/>
                  </a:lnTo>
                  <a:lnTo>
                    <a:pt x="736396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>
              <a:extLst>
                <a:ext uri="{FF2B5EF4-FFF2-40B4-BE49-F238E27FC236}">
                  <a16:creationId xmlns:a16="http://schemas.microsoft.com/office/drawing/2014/main" id="{FB7962DD-B89E-9D49-04BA-DBFFC65ABF3B}"/>
                </a:ext>
              </a:extLst>
            </p:cNvPr>
            <p:cNvSpPr/>
            <p:nvPr/>
          </p:nvSpPr>
          <p:spPr>
            <a:xfrm>
              <a:off x="3615385" y="8767635"/>
              <a:ext cx="1665605" cy="327660"/>
            </a:xfrm>
            <a:custGeom>
              <a:avLst/>
              <a:gdLst/>
              <a:ahLst/>
              <a:cxnLst/>
              <a:rect l="l" t="t" r="r" b="b"/>
              <a:pathLst>
                <a:path w="1665604" h="327659">
                  <a:moveTo>
                    <a:pt x="313563" y="0"/>
                  </a:moveTo>
                  <a:lnTo>
                    <a:pt x="0" y="0"/>
                  </a:lnTo>
                  <a:lnTo>
                    <a:pt x="0" y="327279"/>
                  </a:lnTo>
                  <a:lnTo>
                    <a:pt x="313563" y="327279"/>
                  </a:lnTo>
                  <a:lnTo>
                    <a:pt x="313563" y="0"/>
                  </a:lnTo>
                  <a:close/>
                </a:path>
                <a:path w="1665604" h="327659">
                  <a:moveTo>
                    <a:pt x="1665325" y="0"/>
                  </a:moveTo>
                  <a:lnTo>
                    <a:pt x="1351762" y="0"/>
                  </a:lnTo>
                  <a:lnTo>
                    <a:pt x="1351762" y="327279"/>
                  </a:lnTo>
                  <a:lnTo>
                    <a:pt x="1665325" y="327279"/>
                  </a:lnTo>
                  <a:lnTo>
                    <a:pt x="1665325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>
              <a:extLst>
                <a:ext uri="{FF2B5EF4-FFF2-40B4-BE49-F238E27FC236}">
                  <a16:creationId xmlns:a16="http://schemas.microsoft.com/office/drawing/2014/main" id="{90901A4B-E21A-AECF-E77C-A9D7FFD33637}"/>
                </a:ext>
              </a:extLst>
            </p:cNvPr>
            <p:cNvSpPr/>
            <p:nvPr/>
          </p:nvSpPr>
          <p:spPr>
            <a:xfrm>
              <a:off x="6978776" y="8915526"/>
              <a:ext cx="379730" cy="179705"/>
            </a:xfrm>
            <a:custGeom>
              <a:avLst/>
              <a:gdLst/>
              <a:ahLst/>
              <a:cxnLst/>
              <a:rect l="l" t="t" r="r" b="b"/>
              <a:pathLst>
                <a:path w="379729" h="179704">
                  <a:moveTo>
                    <a:pt x="379691" y="0"/>
                  </a:moveTo>
                  <a:lnTo>
                    <a:pt x="0" y="0"/>
                  </a:lnTo>
                  <a:lnTo>
                    <a:pt x="0" y="179387"/>
                  </a:lnTo>
                  <a:lnTo>
                    <a:pt x="379691" y="179387"/>
                  </a:lnTo>
                  <a:lnTo>
                    <a:pt x="379691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>
            <a:extLst>
              <a:ext uri="{FF2B5EF4-FFF2-40B4-BE49-F238E27FC236}">
                <a16:creationId xmlns:a16="http://schemas.microsoft.com/office/drawing/2014/main" id="{FCE6DFBE-53BF-9CB5-F77A-CE33994B60FF}"/>
              </a:ext>
            </a:extLst>
          </p:cNvPr>
          <p:cNvSpPr txBox="1"/>
          <p:nvPr/>
        </p:nvSpPr>
        <p:spPr>
          <a:xfrm>
            <a:off x="711680" y="5056165"/>
            <a:ext cx="2223776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VIERNES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21</a:t>
            </a:r>
            <a:endParaRPr sz="3000">
              <a:latin typeface="Quicksand"/>
              <a:cs typeface="Quicksand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F184521E-C89A-2AB3-DB47-69992FB44435}"/>
              </a:ext>
            </a:extLst>
          </p:cNvPr>
          <p:cNvSpPr txBox="1"/>
          <p:nvPr/>
        </p:nvSpPr>
        <p:spPr>
          <a:xfrm>
            <a:off x="9252347" y="2107651"/>
            <a:ext cx="3472179" cy="1679575"/>
          </a:xfrm>
          <a:prstGeom prst="rect">
            <a:avLst/>
          </a:prstGeom>
        </p:spPr>
        <p:txBody>
          <a:bodyPr vert="horz" wrap="square" lIns="0" tIns="76200" rIns="0" bIns="0" rtlCol="0" anchor="t">
            <a:spAutoFit/>
          </a:bodyPr>
          <a:lstStyle/>
          <a:p>
            <a:pPr marL="12700">
              <a:spcBef>
                <a:spcPts val="600"/>
              </a:spcBef>
            </a:pPr>
            <a:r>
              <a:rPr lang="en-US" sz="1600" b="1">
                <a:solidFill>
                  <a:srgbClr val="231F20"/>
                </a:solidFill>
                <a:latin typeface="Quicksand"/>
                <a:cs typeface="Quicksand"/>
              </a:rPr>
              <a:t>CLAUSURA INSTITUCIONAL</a:t>
            </a:r>
            <a:endParaRPr lang="en-US" sz="1600" b="1" spc="-1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293370">
              <a:lnSpc>
                <a:spcPct val="100000"/>
              </a:lnSpc>
              <a:spcBef>
                <a:spcPts val="500"/>
              </a:spcBef>
            </a:pP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Mar</a:t>
            </a:r>
            <a:r>
              <a:rPr sz="1600" b="1" spc="-5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Venegas.</a:t>
            </a:r>
            <a:r>
              <a:rPr sz="1600" b="1" spc="33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err="1">
                <a:solidFill>
                  <a:srgbClr val="231F20"/>
                </a:solidFill>
                <a:latin typeface="Quicksand"/>
                <a:cs typeface="Quicksand"/>
              </a:rPr>
              <a:t>Vicerectora</a:t>
            </a:r>
            <a:r>
              <a:rPr sz="1600" spc="-4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25">
                <a:solidFill>
                  <a:srgbClr val="231F20"/>
                </a:solidFill>
                <a:latin typeface="Quicksand"/>
                <a:cs typeface="Quicksand"/>
              </a:rPr>
              <a:t>de </a:t>
            </a:r>
            <a:r>
              <a:rPr lang="en-US" sz="1600" err="1">
                <a:solidFill>
                  <a:srgbClr val="231F20"/>
                </a:solidFill>
                <a:latin typeface="Quicksand"/>
                <a:cs typeface="Quicksand"/>
              </a:rPr>
              <a:t>Igualdad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,</a:t>
            </a:r>
            <a:r>
              <a:rPr sz="1600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err="1">
                <a:solidFill>
                  <a:srgbClr val="231F20"/>
                </a:solidFill>
                <a:latin typeface="Quicksand"/>
                <a:cs typeface="Quicksand"/>
              </a:rPr>
              <a:t>Inclusión</a:t>
            </a:r>
            <a:r>
              <a:rPr sz="1600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y</a:t>
            </a:r>
            <a:r>
              <a:rPr sz="1600" spc="-1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lang="en-US" sz="1600" spc="-10" err="1">
                <a:solidFill>
                  <a:srgbClr val="231F20"/>
                </a:solidFill>
                <a:latin typeface="Quicksand"/>
                <a:cs typeface="Quicksand"/>
              </a:rPr>
              <a:t>Compromiso</a:t>
            </a:r>
            <a:r>
              <a:rPr sz="1600" spc="-1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social. </a:t>
            </a:r>
            <a:r>
              <a:rPr sz="1600" spc="-25">
                <a:solidFill>
                  <a:srgbClr val="231F20"/>
                </a:solidFill>
                <a:latin typeface="Quicksand"/>
                <a:cs typeface="Quicksand"/>
              </a:rPr>
              <a:t>UGR</a:t>
            </a:r>
            <a:endParaRPr sz="1600">
              <a:latin typeface="Quicksand"/>
              <a:cs typeface="Quicksand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José</a:t>
            </a:r>
            <a:r>
              <a:rPr sz="1600" b="1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Luís</a:t>
            </a:r>
            <a:r>
              <a:rPr sz="1600" b="1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Martínez</a:t>
            </a:r>
            <a:r>
              <a:rPr sz="1600" b="1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Donoso.</a:t>
            </a:r>
            <a:r>
              <a:rPr sz="1600" b="1" spc="-4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spc="-10">
                <a:solidFill>
                  <a:srgbClr val="231F20"/>
                </a:solidFill>
                <a:latin typeface="Quicksand"/>
                <a:cs typeface="Quicksand"/>
              </a:rPr>
              <a:t>Director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General</a:t>
            </a:r>
            <a:r>
              <a:rPr sz="1600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>
                <a:solidFill>
                  <a:srgbClr val="231F20"/>
                </a:solidFill>
                <a:latin typeface="Quicksand"/>
                <a:cs typeface="Quicksand"/>
              </a:rPr>
              <a:t>Fundación</a:t>
            </a:r>
            <a:r>
              <a:rPr sz="1600" spc="-20">
                <a:solidFill>
                  <a:srgbClr val="231F20"/>
                </a:solidFill>
                <a:latin typeface="Quicksand"/>
                <a:cs typeface="Quicksand"/>
              </a:rPr>
              <a:t> ONCE</a:t>
            </a:r>
            <a:endParaRPr sz="1600">
              <a:latin typeface="Quicksand"/>
              <a:cs typeface="Quicksand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105CBEF4-263F-5478-3A3C-E6F8749E2D41}"/>
              </a:ext>
            </a:extLst>
          </p:cNvPr>
          <p:cNvSpPr txBox="1"/>
          <p:nvPr/>
        </p:nvSpPr>
        <p:spPr>
          <a:xfrm>
            <a:off x="9252347" y="3965474"/>
            <a:ext cx="301942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>
                <a:solidFill>
                  <a:srgbClr val="CA2E3B"/>
                </a:solidFill>
                <a:latin typeface="Quicksand"/>
                <a:cs typeface="Quicksand"/>
              </a:rPr>
              <a:t>14:30h.</a:t>
            </a:r>
            <a:r>
              <a:rPr sz="1600" b="1" spc="-30">
                <a:solidFill>
                  <a:srgbClr val="CA2E3B"/>
                </a:solidFill>
                <a:latin typeface="Quicksand"/>
                <a:cs typeface="Quicksand"/>
              </a:rPr>
              <a:t>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CÓCTEL-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NETWORKING </a:t>
            </a:r>
            <a:r>
              <a:rPr sz="1600" b="1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1600" b="1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1600" b="1" spc="-10">
                <a:solidFill>
                  <a:srgbClr val="231F20"/>
                </a:solidFill>
                <a:latin typeface="Quicksand"/>
                <a:cs typeface="Quicksand"/>
              </a:rPr>
              <a:t>DESPEDIDA</a:t>
            </a:r>
            <a:endParaRPr sz="1600">
              <a:latin typeface="Quicksand"/>
              <a:cs typeface="Quicksand"/>
            </a:endParaRPr>
          </a:p>
        </p:txBody>
      </p:sp>
    </p:spTree>
    <p:extLst>
      <p:ext uri="{BB962C8B-B14F-4D97-AF65-F5344CB8AC3E}">
        <p14:creationId xmlns:p14="http://schemas.microsoft.com/office/powerpoint/2010/main" val="940248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6992600" cy="9554845"/>
          </a:xfrm>
          <a:custGeom>
            <a:avLst/>
            <a:gdLst/>
            <a:ahLst/>
            <a:cxnLst/>
            <a:rect l="l" t="t" r="r" b="b"/>
            <a:pathLst>
              <a:path w="16992600" h="9554845">
                <a:moveTo>
                  <a:pt x="16992600" y="9094572"/>
                </a:moveTo>
                <a:lnTo>
                  <a:pt x="0" y="9094572"/>
                </a:lnTo>
                <a:lnTo>
                  <a:pt x="0" y="9554629"/>
                </a:lnTo>
                <a:lnTo>
                  <a:pt x="16992600" y="9554629"/>
                </a:lnTo>
                <a:lnTo>
                  <a:pt x="16992600" y="9094572"/>
                </a:lnTo>
                <a:close/>
              </a:path>
              <a:path w="16992600" h="9554845">
                <a:moveTo>
                  <a:pt x="16992600" y="0"/>
                </a:moveTo>
                <a:lnTo>
                  <a:pt x="0" y="0"/>
                </a:lnTo>
                <a:lnTo>
                  <a:pt x="0" y="484632"/>
                </a:lnTo>
                <a:lnTo>
                  <a:pt x="16992600" y="484632"/>
                </a:lnTo>
                <a:lnTo>
                  <a:pt x="16992600" y="0"/>
                </a:lnTo>
                <a:close/>
              </a:path>
            </a:pathLst>
          </a:custGeom>
          <a:solidFill>
            <a:srgbClr val="3B47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31534" y="4185650"/>
            <a:ext cx="1819275" cy="2565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500">
                <a:solidFill>
                  <a:srgbClr val="3B474D"/>
                </a:solidFill>
                <a:latin typeface="Avenir"/>
                <a:cs typeface="Avenir"/>
              </a:rPr>
              <a:t>Granada</a:t>
            </a:r>
            <a:r>
              <a:rPr sz="1500" spc="55">
                <a:solidFill>
                  <a:srgbClr val="3B474D"/>
                </a:solidFill>
                <a:latin typeface="Avenir"/>
                <a:cs typeface="Avenir"/>
              </a:rPr>
              <a:t> </a:t>
            </a:r>
            <a:r>
              <a:rPr sz="1500" spc="-10">
                <a:solidFill>
                  <a:srgbClr val="3B474D"/>
                </a:solidFill>
                <a:latin typeface="Avenir"/>
                <a:cs typeface="Avenir"/>
              </a:rPr>
              <a:t>#CIUD2025</a:t>
            </a:r>
            <a:endParaRPr sz="1500">
              <a:latin typeface="Avenir"/>
              <a:cs typeface="Aveni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2945" y="2814193"/>
            <a:ext cx="2320931" cy="3597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>
                <a:solidFill>
                  <a:srgbClr val="B32325"/>
                </a:solidFill>
                <a:latin typeface="Avenir Black"/>
                <a:cs typeface="Avenir Black"/>
              </a:rPr>
              <a:t>VII </a:t>
            </a:r>
            <a:r>
              <a:rPr sz="2250" b="1" spc="-10">
                <a:solidFill>
                  <a:srgbClr val="B32325"/>
                </a:solidFill>
                <a:latin typeface="Avenir Black"/>
                <a:cs typeface="Avenir Black"/>
              </a:rPr>
              <a:t>CONGRESO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1534" y="3177084"/>
            <a:ext cx="243776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INTERNACIONAL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1534" y="3480576"/>
            <a:ext cx="228981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>
                <a:solidFill>
                  <a:srgbClr val="3B474D"/>
                </a:solidFill>
                <a:latin typeface="Avenir Black"/>
                <a:cs typeface="Avenir Black"/>
              </a:rPr>
              <a:t>UNIVERSIDAD </a:t>
            </a:r>
            <a:r>
              <a:rPr sz="2250" b="1" spc="-50">
                <a:solidFill>
                  <a:srgbClr val="3B474D"/>
                </a:solidFill>
                <a:latin typeface="Avenir Black"/>
                <a:cs typeface="Avenir Black"/>
              </a:rPr>
              <a:t>Y</a:t>
            </a:r>
            <a:endParaRPr sz="2250">
              <a:latin typeface="Avenir Black"/>
              <a:cs typeface="Avenir 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0780" y="3824607"/>
            <a:ext cx="2339909" cy="3597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>
                <a:solidFill>
                  <a:srgbClr val="3B474D"/>
                </a:solidFill>
                <a:latin typeface="Avenir Black"/>
                <a:cs typeface="Avenir Black"/>
              </a:rPr>
              <a:t>DISCAPACIDAD</a:t>
            </a:r>
            <a:endParaRPr sz="2250">
              <a:latin typeface="Avenir Black"/>
              <a:cs typeface="Avenir Black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19107" y="1074501"/>
            <a:ext cx="1898014" cy="1572895"/>
            <a:chOff x="719107" y="1074501"/>
            <a:chExt cx="1898014" cy="1572895"/>
          </a:xfrm>
        </p:grpSpPr>
        <p:sp>
          <p:nvSpPr>
            <p:cNvPr id="9" name="object 9"/>
            <p:cNvSpPr/>
            <p:nvPr/>
          </p:nvSpPr>
          <p:spPr>
            <a:xfrm>
              <a:off x="1268298" y="1144701"/>
              <a:ext cx="543560" cy="291465"/>
            </a:xfrm>
            <a:custGeom>
              <a:avLst/>
              <a:gdLst/>
              <a:ahLst/>
              <a:cxnLst/>
              <a:rect l="l" t="t" r="r" b="b"/>
              <a:pathLst>
                <a:path w="543560" h="291465">
                  <a:moveTo>
                    <a:pt x="543242" y="161290"/>
                  </a:moveTo>
                  <a:lnTo>
                    <a:pt x="543039" y="161290"/>
                  </a:lnTo>
                  <a:lnTo>
                    <a:pt x="543039" y="156210"/>
                  </a:lnTo>
                  <a:lnTo>
                    <a:pt x="542810" y="156210"/>
                  </a:lnTo>
                  <a:lnTo>
                    <a:pt x="542810" y="104140"/>
                  </a:lnTo>
                  <a:lnTo>
                    <a:pt x="542798" y="103632"/>
                  </a:lnTo>
                  <a:lnTo>
                    <a:pt x="542772" y="0"/>
                  </a:lnTo>
                  <a:lnTo>
                    <a:pt x="0" y="0"/>
                  </a:lnTo>
                  <a:lnTo>
                    <a:pt x="0" y="104140"/>
                  </a:lnTo>
                  <a:lnTo>
                    <a:pt x="271462" y="104140"/>
                  </a:lnTo>
                  <a:lnTo>
                    <a:pt x="271462" y="156210"/>
                  </a:lnTo>
                  <a:lnTo>
                    <a:pt x="271475" y="161290"/>
                  </a:lnTo>
                  <a:lnTo>
                    <a:pt x="271487" y="290830"/>
                  </a:lnTo>
                  <a:lnTo>
                    <a:pt x="276390" y="290830"/>
                  </a:lnTo>
                  <a:lnTo>
                    <a:pt x="276809" y="290868"/>
                  </a:lnTo>
                  <a:lnTo>
                    <a:pt x="538619" y="290868"/>
                  </a:lnTo>
                  <a:lnTo>
                    <a:pt x="538975" y="290830"/>
                  </a:lnTo>
                  <a:lnTo>
                    <a:pt x="543242" y="290830"/>
                  </a:lnTo>
                  <a:lnTo>
                    <a:pt x="543242" y="16129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40799" y="1248326"/>
              <a:ext cx="500380" cy="187325"/>
            </a:xfrm>
            <a:custGeom>
              <a:avLst/>
              <a:gdLst/>
              <a:ahLst/>
              <a:cxnLst/>
              <a:rect l="l" t="t" r="r" b="b"/>
              <a:pathLst>
                <a:path w="500380" h="187325">
                  <a:moveTo>
                    <a:pt x="496697" y="186982"/>
                  </a:moveTo>
                  <a:lnTo>
                    <a:pt x="128585" y="186982"/>
                  </a:lnTo>
                  <a:lnTo>
                    <a:pt x="130746" y="187210"/>
                  </a:lnTo>
                  <a:lnTo>
                    <a:pt x="494385" y="187210"/>
                  </a:lnTo>
                  <a:lnTo>
                    <a:pt x="496697" y="186982"/>
                  </a:lnTo>
                  <a:close/>
                </a:path>
                <a:path w="500380" h="187325">
                  <a:moveTo>
                    <a:pt x="498972" y="44024"/>
                  </a:moveTo>
                  <a:lnTo>
                    <a:pt x="125526" y="44024"/>
                  </a:lnTo>
                  <a:lnTo>
                    <a:pt x="125463" y="186982"/>
                  </a:lnTo>
                  <a:lnTo>
                    <a:pt x="499021" y="186982"/>
                  </a:lnTo>
                  <a:lnTo>
                    <a:pt x="498972" y="44024"/>
                  </a:lnTo>
                  <a:close/>
                </a:path>
                <a:path w="500380" h="187325">
                  <a:moveTo>
                    <a:pt x="498957" y="927"/>
                  </a:moveTo>
                  <a:lnTo>
                    <a:pt x="1893" y="927"/>
                  </a:lnTo>
                  <a:lnTo>
                    <a:pt x="0" y="2628"/>
                  </a:lnTo>
                  <a:lnTo>
                    <a:pt x="203" y="8788"/>
                  </a:lnTo>
                  <a:lnTo>
                    <a:pt x="228" y="43675"/>
                  </a:lnTo>
                  <a:lnTo>
                    <a:pt x="3759" y="45008"/>
                  </a:lnTo>
                  <a:lnTo>
                    <a:pt x="7454" y="44437"/>
                  </a:lnTo>
                  <a:lnTo>
                    <a:pt x="498972" y="44024"/>
                  </a:lnTo>
                  <a:lnTo>
                    <a:pt x="498957" y="927"/>
                  </a:lnTo>
                  <a:close/>
                </a:path>
                <a:path w="500380" h="187325">
                  <a:moveTo>
                    <a:pt x="498957" y="0"/>
                  </a:moveTo>
                  <a:lnTo>
                    <a:pt x="498957" y="927"/>
                  </a:lnTo>
                  <a:lnTo>
                    <a:pt x="500180" y="927"/>
                  </a:lnTo>
                  <a:lnTo>
                    <a:pt x="498957" y="0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79053" y="1413878"/>
              <a:ext cx="259079" cy="284480"/>
            </a:xfrm>
            <a:custGeom>
              <a:avLst/>
              <a:gdLst/>
              <a:ahLst/>
              <a:cxnLst/>
              <a:rect l="l" t="t" r="r" b="b"/>
              <a:pathLst>
                <a:path w="259080" h="284480">
                  <a:moveTo>
                    <a:pt x="257873" y="121678"/>
                  </a:moveTo>
                  <a:lnTo>
                    <a:pt x="257797" y="9918"/>
                  </a:lnTo>
                  <a:lnTo>
                    <a:pt x="257771" y="4838"/>
                  </a:lnTo>
                  <a:lnTo>
                    <a:pt x="257771" y="1028"/>
                  </a:lnTo>
                  <a:lnTo>
                    <a:pt x="419" y="1028"/>
                  </a:lnTo>
                  <a:lnTo>
                    <a:pt x="419" y="4838"/>
                  </a:lnTo>
                  <a:lnTo>
                    <a:pt x="241" y="4838"/>
                  </a:lnTo>
                  <a:lnTo>
                    <a:pt x="241" y="9918"/>
                  </a:lnTo>
                  <a:lnTo>
                    <a:pt x="88" y="9918"/>
                  </a:lnTo>
                  <a:lnTo>
                    <a:pt x="88" y="121678"/>
                  </a:lnTo>
                  <a:lnTo>
                    <a:pt x="0" y="284238"/>
                  </a:lnTo>
                  <a:lnTo>
                    <a:pt x="257873" y="284238"/>
                  </a:lnTo>
                  <a:lnTo>
                    <a:pt x="257873" y="121678"/>
                  </a:lnTo>
                  <a:close/>
                </a:path>
                <a:path w="259080" h="284480">
                  <a:moveTo>
                    <a:pt x="258914" y="965"/>
                  </a:moveTo>
                  <a:lnTo>
                    <a:pt x="257771" y="0"/>
                  </a:lnTo>
                  <a:lnTo>
                    <a:pt x="257771" y="965"/>
                  </a:lnTo>
                  <a:lnTo>
                    <a:pt x="258914" y="965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639824" y="1074838"/>
              <a:ext cx="430530" cy="234950"/>
            </a:xfrm>
            <a:custGeom>
              <a:avLst/>
              <a:gdLst/>
              <a:ahLst/>
              <a:cxnLst/>
              <a:rect l="l" t="t" r="r" b="b"/>
              <a:pathLst>
                <a:path w="430530" h="234950">
                  <a:moveTo>
                    <a:pt x="430415" y="132080"/>
                  </a:moveTo>
                  <a:lnTo>
                    <a:pt x="430199" y="132080"/>
                  </a:lnTo>
                  <a:lnTo>
                    <a:pt x="430199" y="68580"/>
                  </a:lnTo>
                  <a:lnTo>
                    <a:pt x="430149" y="0"/>
                  </a:lnTo>
                  <a:lnTo>
                    <a:pt x="0" y="0"/>
                  </a:lnTo>
                  <a:lnTo>
                    <a:pt x="0" y="68580"/>
                  </a:lnTo>
                  <a:lnTo>
                    <a:pt x="171272" y="68580"/>
                  </a:lnTo>
                  <a:lnTo>
                    <a:pt x="171272" y="132080"/>
                  </a:lnTo>
                  <a:lnTo>
                    <a:pt x="171272" y="140970"/>
                  </a:lnTo>
                  <a:lnTo>
                    <a:pt x="171284" y="226060"/>
                  </a:lnTo>
                  <a:lnTo>
                    <a:pt x="171602" y="226060"/>
                  </a:lnTo>
                  <a:lnTo>
                    <a:pt x="171602" y="234950"/>
                  </a:lnTo>
                  <a:lnTo>
                    <a:pt x="308737" y="234950"/>
                  </a:lnTo>
                  <a:lnTo>
                    <a:pt x="308737" y="226060"/>
                  </a:lnTo>
                  <a:lnTo>
                    <a:pt x="308787" y="140970"/>
                  </a:lnTo>
                  <a:lnTo>
                    <a:pt x="430415" y="140970"/>
                  </a:lnTo>
                  <a:lnTo>
                    <a:pt x="430415" y="13208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948563" y="1215525"/>
              <a:ext cx="255904" cy="483234"/>
            </a:xfrm>
            <a:custGeom>
              <a:avLst/>
              <a:gdLst/>
              <a:ahLst/>
              <a:cxnLst/>
              <a:rect l="l" t="t" r="r" b="b"/>
              <a:pathLst>
                <a:path w="255905" h="483235">
                  <a:moveTo>
                    <a:pt x="51638" y="92557"/>
                  </a:moveTo>
                  <a:lnTo>
                    <a:pt x="51676" y="219964"/>
                  </a:lnTo>
                  <a:lnTo>
                    <a:pt x="143383" y="219964"/>
                  </a:lnTo>
                  <a:lnTo>
                    <a:pt x="143307" y="482676"/>
                  </a:lnTo>
                  <a:lnTo>
                    <a:pt x="195110" y="482676"/>
                  </a:lnTo>
                  <a:lnTo>
                    <a:pt x="195135" y="150012"/>
                  </a:lnTo>
                  <a:lnTo>
                    <a:pt x="195338" y="147332"/>
                  </a:lnTo>
                  <a:lnTo>
                    <a:pt x="194589" y="139128"/>
                  </a:lnTo>
                  <a:lnTo>
                    <a:pt x="196612" y="137296"/>
                  </a:lnTo>
                  <a:lnTo>
                    <a:pt x="210102" y="137296"/>
                  </a:lnTo>
                  <a:lnTo>
                    <a:pt x="184893" y="136842"/>
                  </a:lnTo>
                  <a:lnTo>
                    <a:pt x="252336" y="136842"/>
                  </a:lnTo>
                  <a:lnTo>
                    <a:pt x="255308" y="136639"/>
                  </a:lnTo>
                  <a:lnTo>
                    <a:pt x="255168" y="132676"/>
                  </a:lnTo>
                  <a:lnTo>
                    <a:pt x="254927" y="128701"/>
                  </a:lnTo>
                  <a:lnTo>
                    <a:pt x="254916" y="94081"/>
                  </a:lnTo>
                  <a:lnTo>
                    <a:pt x="53251" y="94081"/>
                  </a:lnTo>
                  <a:lnTo>
                    <a:pt x="51638" y="92557"/>
                  </a:lnTo>
                  <a:close/>
                </a:path>
                <a:path w="255905" h="483235">
                  <a:moveTo>
                    <a:pt x="197114" y="136842"/>
                  </a:moveTo>
                  <a:lnTo>
                    <a:pt x="184893" y="136842"/>
                  </a:lnTo>
                  <a:lnTo>
                    <a:pt x="210102" y="137296"/>
                  </a:lnTo>
                  <a:lnTo>
                    <a:pt x="196612" y="137296"/>
                  </a:lnTo>
                  <a:lnTo>
                    <a:pt x="197114" y="136842"/>
                  </a:lnTo>
                  <a:close/>
                </a:path>
                <a:path w="255905" h="483235">
                  <a:moveTo>
                    <a:pt x="252336" y="136842"/>
                  </a:moveTo>
                  <a:lnTo>
                    <a:pt x="197114" y="136842"/>
                  </a:lnTo>
                  <a:lnTo>
                    <a:pt x="196612" y="137296"/>
                  </a:lnTo>
                  <a:lnTo>
                    <a:pt x="248671" y="137296"/>
                  </a:lnTo>
                  <a:lnTo>
                    <a:pt x="252336" y="136842"/>
                  </a:lnTo>
                  <a:close/>
                </a:path>
                <a:path w="255905" h="483235">
                  <a:moveTo>
                    <a:pt x="254778" y="0"/>
                  </a:moveTo>
                  <a:lnTo>
                    <a:pt x="51" y="0"/>
                  </a:lnTo>
                  <a:lnTo>
                    <a:pt x="0" y="94081"/>
                  </a:lnTo>
                  <a:lnTo>
                    <a:pt x="51638" y="94081"/>
                  </a:lnTo>
                  <a:lnTo>
                    <a:pt x="51638" y="92557"/>
                  </a:lnTo>
                  <a:lnTo>
                    <a:pt x="254915" y="92557"/>
                  </a:lnTo>
                  <a:lnTo>
                    <a:pt x="254889" y="8420"/>
                  </a:lnTo>
                  <a:lnTo>
                    <a:pt x="254778" y="0"/>
                  </a:lnTo>
                  <a:close/>
                </a:path>
                <a:path w="255905" h="483235">
                  <a:moveTo>
                    <a:pt x="254915" y="92557"/>
                  </a:moveTo>
                  <a:lnTo>
                    <a:pt x="51638" y="92557"/>
                  </a:lnTo>
                  <a:lnTo>
                    <a:pt x="53251" y="94081"/>
                  </a:lnTo>
                  <a:lnTo>
                    <a:pt x="254916" y="94081"/>
                  </a:lnTo>
                  <a:lnTo>
                    <a:pt x="254915" y="92557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43147" y="1350653"/>
              <a:ext cx="137795" cy="347980"/>
            </a:xfrm>
            <a:custGeom>
              <a:avLst/>
              <a:gdLst/>
              <a:ahLst/>
              <a:cxnLst/>
              <a:rect l="l" t="t" r="r" b="b"/>
              <a:pathLst>
                <a:path w="137794" h="347980">
                  <a:moveTo>
                    <a:pt x="135675" y="1536"/>
                  </a:moveTo>
                  <a:lnTo>
                    <a:pt x="60347" y="1536"/>
                  </a:lnTo>
                  <a:lnTo>
                    <a:pt x="57746" y="1714"/>
                  </a:lnTo>
                  <a:lnTo>
                    <a:pt x="54775" y="2082"/>
                  </a:lnTo>
                  <a:lnTo>
                    <a:pt x="2117" y="2082"/>
                  </a:lnTo>
                  <a:lnTo>
                    <a:pt x="0" y="4000"/>
                  </a:lnTo>
                  <a:lnTo>
                    <a:pt x="761" y="12204"/>
                  </a:lnTo>
                  <a:lnTo>
                    <a:pt x="558" y="14884"/>
                  </a:lnTo>
                  <a:lnTo>
                    <a:pt x="520" y="347548"/>
                  </a:lnTo>
                  <a:lnTo>
                    <a:pt x="135864" y="347548"/>
                  </a:lnTo>
                  <a:lnTo>
                    <a:pt x="135922" y="239315"/>
                  </a:lnTo>
                  <a:lnTo>
                    <a:pt x="136029" y="72770"/>
                  </a:lnTo>
                  <a:lnTo>
                    <a:pt x="136270" y="68465"/>
                  </a:lnTo>
                  <a:lnTo>
                    <a:pt x="136397" y="64173"/>
                  </a:lnTo>
                  <a:lnTo>
                    <a:pt x="135848" y="51226"/>
                  </a:lnTo>
                  <a:lnTo>
                    <a:pt x="135861" y="12204"/>
                  </a:lnTo>
                  <a:lnTo>
                    <a:pt x="135718" y="4000"/>
                  </a:lnTo>
                  <a:lnTo>
                    <a:pt x="135675" y="1536"/>
                  </a:lnTo>
                  <a:close/>
                </a:path>
                <a:path w="137794" h="347980">
                  <a:moveTo>
                    <a:pt x="135648" y="0"/>
                  </a:moveTo>
                  <a:lnTo>
                    <a:pt x="135675" y="1536"/>
                  </a:lnTo>
                  <a:lnTo>
                    <a:pt x="137464" y="1536"/>
                  </a:lnTo>
                  <a:lnTo>
                    <a:pt x="135648" y="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58641" y="1526689"/>
              <a:ext cx="166370" cy="171450"/>
            </a:xfrm>
            <a:custGeom>
              <a:avLst/>
              <a:gdLst/>
              <a:ahLst/>
              <a:cxnLst/>
              <a:rect l="l" t="t" r="r" b="b"/>
              <a:pathLst>
                <a:path w="166369" h="171450">
                  <a:moveTo>
                    <a:pt x="166242" y="88"/>
                  </a:moveTo>
                  <a:lnTo>
                    <a:pt x="58648" y="0"/>
                  </a:lnTo>
                  <a:lnTo>
                    <a:pt x="2311" y="114"/>
                  </a:lnTo>
                  <a:lnTo>
                    <a:pt x="0" y="1905"/>
                  </a:lnTo>
                  <a:lnTo>
                    <a:pt x="939" y="9804"/>
                  </a:lnTo>
                  <a:lnTo>
                    <a:pt x="711" y="12153"/>
                  </a:lnTo>
                  <a:lnTo>
                    <a:pt x="596" y="171437"/>
                  </a:lnTo>
                  <a:lnTo>
                    <a:pt x="166319" y="171437"/>
                  </a:lnTo>
                  <a:lnTo>
                    <a:pt x="166242" y="88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3219" y="1074501"/>
              <a:ext cx="69938" cy="6986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915233" y="1524645"/>
              <a:ext cx="2540" cy="2540"/>
            </a:xfrm>
            <a:custGeom>
              <a:avLst/>
              <a:gdLst/>
              <a:ahLst/>
              <a:cxnLst/>
              <a:rect l="l" t="t" r="r" b="b"/>
              <a:pathLst>
                <a:path w="2540" h="2540">
                  <a:moveTo>
                    <a:pt x="1587" y="0"/>
                  </a:moveTo>
                  <a:lnTo>
                    <a:pt x="0" y="2044"/>
                  </a:lnTo>
                  <a:lnTo>
                    <a:pt x="2057" y="2044"/>
                  </a:lnTo>
                  <a:lnTo>
                    <a:pt x="1752" y="685"/>
                  </a:lnTo>
                  <a:lnTo>
                    <a:pt x="1587" y="0"/>
                  </a:lnTo>
                  <a:close/>
                </a:path>
              </a:pathLst>
            </a:custGeom>
            <a:solidFill>
              <a:srgbClr val="ABB2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132979" y="1435137"/>
              <a:ext cx="959485" cy="265430"/>
            </a:xfrm>
            <a:custGeom>
              <a:avLst/>
              <a:gdLst/>
              <a:ahLst/>
              <a:cxnLst/>
              <a:rect l="l" t="t" r="r" b="b"/>
              <a:pathLst>
                <a:path w="959485" h="265430">
                  <a:moveTo>
                    <a:pt x="1765" y="263156"/>
                  </a:moveTo>
                  <a:lnTo>
                    <a:pt x="0" y="263156"/>
                  </a:lnTo>
                  <a:lnTo>
                    <a:pt x="1765" y="264871"/>
                  </a:lnTo>
                  <a:lnTo>
                    <a:pt x="1765" y="263156"/>
                  </a:lnTo>
                  <a:close/>
                </a:path>
                <a:path w="959485" h="265430">
                  <a:moveTo>
                    <a:pt x="958862" y="5080"/>
                  </a:moveTo>
                  <a:lnTo>
                    <a:pt x="958824" y="1270"/>
                  </a:lnTo>
                  <a:lnTo>
                    <a:pt x="958824" y="431"/>
                  </a:lnTo>
                  <a:lnTo>
                    <a:pt x="958824" y="279"/>
                  </a:lnTo>
                  <a:lnTo>
                    <a:pt x="958824" y="0"/>
                  </a:lnTo>
                  <a:lnTo>
                    <a:pt x="5118" y="0"/>
                  </a:lnTo>
                  <a:lnTo>
                    <a:pt x="5118" y="1270"/>
                  </a:lnTo>
                  <a:lnTo>
                    <a:pt x="2324" y="1270"/>
                  </a:lnTo>
                  <a:lnTo>
                    <a:pt x="2324" y="5080"/>
                  </a:lnTo>
                  <a:lnTo>
                    <a:pt x="1752" y="5080"/>
                  </a:lnTo>
                  <a:lnTo>
                    <a:pt x="1752" y="262890"/>
                  </a:lnTo>
                  <a:lnTo>
                    <a:pt x="958862" y="262890"/>
                  </a:lnTo>
                  <a:lnTo>
                    <a:pt x="958862" y="5080"/>
                  </a:lnTo>
                  <a:close/>
                </a:path>
              </a:pathLst>
            </a:custGeom>
            <a:solidFill>
              <a:srgbClr val="B323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036372" y="2236792"/>
              <a:ext cx="1905" cy="2540"/>
            </a:xfrm>
            <a:custGeom>
              <a:avLst/>
              <a:gdLst/>
              <a:ahLst/>
              <a:cxnLst/>
              <a:rect l="l" t="t" r="r" b="b"/>
              <a:pathLst>
                <a:path w="1905" h="2539">
                  <a:moveTo>
                    <a:pt x="292" y="0"/>
                  </a:moveTo>
                  <a:lnTo>
                    <a:pt x="0" y="1333"/>
                  </a:lnTo>
                  <a:lnTo>
                    <a:pt x="342" y="2171"/>
                  </a:lnTo>
                  <a:lnTo>
                    <a:pt x="1905" y="2070"/>
                  </a:lnTo>
                  <a:lnTo>
                    <a:pt x="1371" y="1371"/>
                  </a:lnTo>
                  <a:lnTo>
                    <a:pt x="825" y="685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576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811604" y="1308086"/>
              <a:ext cx="190500" cy="127635"/>
            </a:xfrm>
            <a:custGeom>
              <a:avLst/>
              <a:gdLst/>
              <a:ahLst/>
              <a:cxnLst/>
              <a:rect l="l" t="t" r="r" b="b"/>
              <a:pathLst>
                <a:path w="190500" h="127634">
                  <a:moveTo>
                    <a:pt x="190385" y="1701"/>
                  </a:moveTo>
                  <a:lnTo>
                    <a:pt x="188582" y="0"/>
                  </a:lnTo>
                  <a:lnTo>
                    <a:pt x="188582" y="1320"/>
                  </a:lnTo>
                  <a:lnTo>
                    <a:pt x="88" y="1320"/>
                  </a:lnTo>
                  <a:lnTo>
                    <a:pt x="88" y="64820"/>
                  </a:lnTo>
                  <a:lnTo>
                    <a:pt x="0" y="127050"/>
                  </a:lnTo>
                  <a:lnTo>
                    <a:pt x="188607" y="127050"/>
                  </a:lnTo>
                  <a:lnTo>
                    <a:pt x="188607" y="64820"/>
                  </a:lnTo>
                  <a:lnTo>
                    <a:pt x="188595" y="1701"/>
                  </a:lnTo>
                  <a:lnTo>
                    <a:pt x="190385" y="1701"/>
                  </a:lnTo>
                  <a:close/>
                </a:path>
              </a:pathLst>
            </a:custGeom>
            <a:solidFill>
              <a:srgbClr val="F3C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19107" y="1292002"/>
              <a:ext cx="1898014" cy="1355090"/>
            </a:xfrm>
            <a:custGeom>
              <a:avLst/>
              <a:gdLst/>
              <a:ahLst/>
              <a:cxnLst/>
              <a:rect l="l" t="t" r="r" b="b"/>
              <a:pathLst>
                <a:path w="1898014" h="1355089">
                  <a:moveTo>
                    <a:pt x="414011" y="406412"/>
                  </a:moveTo>
                  <a:lnTo>
                    <a:pt x="0" y="406412"/>
                  </a:lnTo>
                  <a:lnTo>
                    <a:pt x="103" y="413143"/>
                  </a:lnTo>
                  <a:lnTo>
                    <a:pt x="1268" y="451720"/>
                  </a:lnTo>
                  <a:lnTo>
                    <a:pt x="7187" y="522134"/>
                  </a:lnTo>
                  <a:lnTo>
                    <a:pt x="20558" y="603774"/>
                  </a:lnTo>
                  <a:lnTo>
                    <a:pt x="31405" y="649646"/>
                  </a:lnTo>
                  <a:lnTo>
                    <a:pt x="44437" y="694435"/>
                  </a:lnTo>
                  <a:lnTo>
                    <a:pt x="44552" y="694833"/>
                  </a:lnTo>
                  <a:lnTo>
                    <a:pt x="59972" y="739339"/>
                  </a:lnTo>
                  <a:lnTo>
                    <a:pt x="77635" y="783170"/>
                  </a:lnTo>
                  <a:lnTo>
                    <a:pt x="100138" y="831587"/>
                  </a:lnTo>
                  <a:lnTo>
                    <a:pt x="125073" y="878247"/>
                  </a:lnTo>
                  <a:lnTo>
                    <a:pt x="152425" y="923153"/>
                  </a:lnTo>
                  <a:lnTo>
                    <a:pt x="182183" y="966309"/>
                  </a:lnTo>
                  <a:lnTo>
                    <a:pt x="214331" y="1007719"/>
                  </a:lnTo>
                  <a:lnTo>
                    <a:pt x="248858" y="1047387"/>
                  </a:lnTo>
                  <a:lnTo>
                    <a:pt x="285749" y="1085317"/>
                  </a:lnTo>
                  <a:lnTo>
                    <a:pt x="324993" y="1121511"/>
                  </a:lnTo>
                  <a:lnTo>
                    <a:pt x="364202" y="1154011"/>
                  </a:lnTo>
                  <a:lnTo>
                    <a:pt x="404739" y="1184126"/>
                  </a:lnTo>
                  <a:lnTo>
                    <a:pt x="446597" y="1211864"/>
                  </a:lnTo>
                  <a:lnTo>
                    <a:pt x="489769" y="1237232"/>
                  </a:lnTo>
                  <a:lnTo>
                    <a:pt x="534248" y="1260237"/>
                  </a:lnTo>
                  <a:lnTo>
                    <a:pt x="580028" y="1280886"/>
                  </a:lnTo>
                  <a:lnTo>
                    <a:pt x="627101" y="1299188"/>
                  </a:lnTo>
                  <a:lnTo>
                    <a:pt x="675462" y="1315148"/>
                  </a:lnTo>
                  <a:lnTo>
                    <a:pt x="717004" y="1326660"/>
                  </a:lnTo>
                  <a:lnTo>
                    <a:pt x="758961" y="1336227"/>
                  </a:lnTo>
                  <a:lnTo>
                    <a:pt x="801313" y="1343798"/>
                  </a:lnTo>
                  <a:lnTo>
                    <a:pt x="844042" y="1349324"/>
                  </a:lnTo>
                  <a:lnTo>
                    <a:pt x="916578" y="1354432"/>
                  </a:lnTo>
                  <a:lnTo>
                    <a:pt x="952944" y="1354974"/>
                  </a:lnTo>
                  <a:lnTo>
                    <a:pt x="989380" y="1354035"/>
                  </a:lnTo>
                  <a:lnTo>
                    <a:pt x="1056935" y="1348660"/>
                  </a:lnTo>
                  <a:lnTo>
                    <a:pt x="1123899" y="1338732"/>
                  </a:lnTo>
                  <a:lnTo>
                    <a:pt x="1168260" y="1329403"/>
                  </a:lnTo>
                  <a:lnTo>
                    <a:pt x="1212005" y="1317891"/>
                  </a:lnTo>
                  <a:lnTo>
                    <a:pt x="1255140" y="1304245"/>
                  </a:lnTo>
                  <a:lnTo>
                    <a:pt x="1297673" y="1288516"/>
                  </a:lnTo>
                  <a:lnTo>
                    <a:pt x="1345235" y="1268193"/>
                  </a:lnTo>
                  <a:lnTo>
                    <a:pt x="1391129" y="1245649"/>
                  </a:lnTo>
                  <a:lnTo>
                    <a:pt x="1435362" y="1220896"/>
                  </a:lnTo>
                  <a:lnTo>
                    <a:pt x="1477940" y="1193943"/>
                  </a:lnTo>
                  <a:lnTo>
                    <a:pt x="1518870" y="1164801"/>
                  </a:lnTo>
                  <a:lnTo>
                    <a:pt x="1558160" y="1133480"/>
                  </a:lnTo>
                  <a:lnTo>
                    <a:pt x="1595815" y="1099990"/>
                  </a:lnTo>
                  <a:lnTo>
                    <a:pt x="1631843" y="1064342"/>
                  </a:lnTo>
                  <a:lnTo>
                    <a:pt x="1666250" y="1026546"/>
                  </a:lnTo>
                  <a:lnTo>
                    <a:pt x="1699044" y="986612"/>
                  </a:lnTo>
                  <a:lnTo>
                    <a:pt x="1727403" y="948269"/>
                  </a:lnTo>
                  <a:lnTo>
                    <a:pt x="1753581" y="908768"/>
                  </a:lnTo>
                  <a:lnTo>
                    <a:pt x="1777598" y="868123"/>
                  </a:lnTo>
                  <a:lnTo>
                    <a:pt x="1799475" y="826351"/>
                  </a:lnTo>
                  <a:lnTo>
                    <a:pt x="1819232" y="783468"/>
                  </a:lnTo>
                  <a:lnTo>
                    <a:pt x="1836891" y="739491"/>
                  </a:lnTo>
                  <a:lnTo>
                    <a:pt x="1852472" y="694435"/>
                  </a:lnTo>
                  <a:lnTo>
                    <a:pt x="1865817" y="648504"/>
                  </a:lnTo>
                  <a:lnTo>
                    <a:pt x="1876706" y="602173"/>
                  </a:lnTo>
                  <a:lnTo>
                    <a:pt x="1885221" y="555456"/>
                  </a:lnTo>
                  <a:lnTo>
                    <a:pt x="1891442" y="508369"/>
                  </a:lnTo>
                  <a:lnTo>
                    <a:pt x="1895452" y="460927"/>
                  </a:lnTo>
                  <a:lnTo>
                    <a:pt x="1897202" y="416356"/>
                  </a:lnTo>
                  <a:lnTo>
                    <a:pt x="1897329" y="413143"/>
                  </a:lnTo>
                  <a:lnTo>
                    <a:pt x="1897422" y="408000"/>
                  </a:lnTo>
                  <a:lnTo>
                    <a:pt x="415645" y="408000"/>
                  </a:lnTo>
                  <a:lnTo>
                    <a:pt x="414011" y="406412"/>
                  </a:lnTo>
                  <a:close/>
                </a:path>
                <a:path w="1898014" h="1355089">
                  <a:moveTo>
                    <a:pt x="315404" y="761"/>
                  </a:moveTo>
                  <a:lnTo>
                    <a:pt x="197980" y="761"/>
                  </a:lnTo>
                  <a:lnTo>
                    <a:pt x="197874" y="72057"/>
                  </a:lnTo>
                  <a:lnTo>
                    <a:pt x="197804" y="143254"/>
                  </a:lnTo>
                  <a:lnTo>
                    <a:pt x="197713" y="232638"/>
                  </a:lnTo>
                  <a:lnTo>
                    <a:pt x="198206" y="234784"/>
                  </a:lnTo>
                  <a:lnTo>
                    <a:pt x="305777" y="234784"/>
                  </a:lnTo>
                  <a:lnTo>
                    <a:pt x="305854" y="406412"/>
                  </a:lnTo>
                  <a:lnTo>
                    <a:pt x="414011" y="406412"/>
                  </a:lnTo>
                  <a:lnTo>
                    <a:pt x="415645" y="408000"/>
                  </a:lnTo>
                  <a:lnTo>
                    <a:pt x="415605" y="148388"/>
                  </a:lnTo>
                  <a:lnTo>
                    <a:pt x="416764" y="144335"/>
                  </a:lnTo>
                  <a:lnTo>
                    <a:pt x="421003" y="143254"/>
                  </a:lnTo>
                  <a:lnTo>
                    <a:pt x="447154" y="143254"/>
                  </a:lnTo>
                  <a:lnTo>
                    <a:pt x="447217" y="1320"/>
                  </a:lnTo>
                  <a:lnTo>
                    <a:pt x="325462" y="1320"/>
                  </a:lnTo>
                  <a:lnTo>
                    <a:pt x="325054" y="1168"/>
                  </a:lnTo>
                  <a:lnTo>
                    <a:pt x="318350" y="1168"/>
                  </a:lnTo>
                  <a:lnTo>
                    <a:pt x="315404" y="761"/>
                  </a:lnTo>
                  <a:close/>
                </a:path>
                <a:path w="1898014" h="1355089">
                  <a:moveTo>
                    <a:pt x="1895414" y="406412"/>
                  </a:moveTo>
                  <a:lnTo>
                    <a:pt x="415645" y="406412"/>
                  </a:lnTo>
                  <a:lnTo>
                    <a:pt x="415645" y="408000"/>
                  </a:lnTo>
                  <a:lnTo>
                    <a:pt x="1897422" y="408000"/>
                  </a:lnTo>
                  <a:lnTo>
                    <a:pt x="1897443" y="406831"/>
                  </a:lnTo>
                  <a:lnTo>
                    <a:pt x="1895414" y="406412"/>
                  </a:lnTo>
                  <a:close/>
                </a:path>
                <a:path w="1898014" h="1355089">
                  <a:moveTo>
                    <a:pt x="447217" y="341"/>
                  </a:moveTo>
                  <a:lnTo>
                    <a:pt x="411900" y="341"/>
                  </a:lnTo>
                  <a:lnTo>
                    <a:pt x="331083" y="761"/>
                  </a:lnTo>
                  <a:lnTo>
                    <a:pt x="329145" y="761"/>
                  </a:lnTo>
                  <a:lnTo>
                    <a:pt x="325462" y="1320"/>
                  </a:lnTo>
                  <a:lnTo>
                    <a:pt x="447217" y="1320"/>
                  </a:lnTo>
                  <a:lnTo>
                    <a:pt x="447217" y="341"/>
                  </a:lnTo>
                  <a:close/>
                </a:path>
                <a:path w="1898014" h="1355089">
                  <a:moveTo>
                    <a:pt x="321919" y="0"/>
                  </a:moveTo>
                  <a:lnTo>
                    <a:pt x="318350" y="1168"/>
                  </a:lnTo>
                  <a:lnTo>
                    <a:pt x="325054" y="1168"/>
                  </a:lnTo>
                  <a:lnTo>
                    <a:pt x="321919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848268" y="1822344"/>
            <a:ext cx="1689864" cy="46063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4780" marR="5080" indent="-132715">
              <a:lnSpc>
                <a:spcPct val="122000"/>
              </a:lnSpc>
              <a:spcBef>
                <a:spcPts val="90"/>
              </a:spcBef>
            </a:pP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TENDENCIAS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800" b="1" spc="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 spc="45">
                <a:solidFill>
                  <a:srgbClr val="FFFFFF"/>
                </a:solidFill>
                <a:latin typeface="Verdana"/>
                <a:cs typeface="Verdana"/>
              </a:rPr>
              <a:t>DESAFÍOS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sz="800" b="1" spc="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b="1">
                <a:solidFill>
                  <a:srgbClr val="FFFFFF"/>
                </a:solidFill>
                <a:latin typeface="Verdana"/>
                <a:cs typeface="Verdana"/>
              </a:rPr>
              <a:t>UNA</a:t>
            </a:r>
            <a:r>
              <a:rPr sz="800" b="1" spc="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s-ES" sz="800" b="1" spc="-10">
                <a:solidFill>
                  <a:srgbClr val="FFFFFF"/>
                </a:solidFill>
                <a:latin typeface="Verdana"/>
                <a:cs typeface="Verdana"/>
              </a:rPr>
              <a:t>UNIVERSIDAD</a:t>
            </a:r>
            <a:endParaRPr sz="800">
              <a:latin typeface="Verdana"/>
              <a:cs typeface="Verdana"/>
            </a:endParaRPr>
          </a:p>
          <a:p>
            <a:pPr marL="508634">
              <a:lnSpc>
                <a:spcPct val="100000"/>
              </a:lnSpc>
              <a:spcBef>
                <a:spcPts val="170"/>
              </a:spcBef>
            </a:pPr>
            <a:r>
              <a:rPr sz="800" b="1" spc="-10">
                <a:solidFill>
                  <a:srgbClr val="FFFFFF"/>
                </a:solidFill>
                <a:latin typeface="Verdana"/>
                <a:cs typeface="Verdana"/>
              </a:rPr>
              <a:t>INCLUSIVA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718236" y="55351"/>
            <a:ext cx="2886710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>
                <a:solidFill>
                  <a:srgbClr val="FFFFFF"/>
                </a:solidFill>
                <a:latin typeface="Avenir"/>
                <a:cs typeface="Avenir"/>
              </a:rPr>
              <a:t>PROGRAMA </a:t>
            </a:r>
            <a:r>
              <a:rPr sz="1850" spc="-10">
                <a:solidFill>
                  <a:srgbClr val="FFFFFF"/>
                </a:solidFill>
                <a:latin typeface="Avenir"/>
                <a:cs typeface="Avenir"/>
              </a:rPr>
              <a:t>#CIUD2025</a:t>
            </a:r>
            <a:endParaRPr sz="1850">
              <a:latin typeface="Avenir"/>
              <a:cs typeface="Avenir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2790593" y="300275"/>
            <a:ext cx="5216525" cy="8898890"/>
            <a:chOff x="2790593" y="300275"/>
            <a:chExt cx="5216525" cy="8898890"/>
          </a:xfrm>
        </p:grpSpPr>
        <p:sp>
          <p:nvSpPr>
            <p:cNvPr id="28" name="object 28"/>
            <p:cNvSpPr/>
            <p:nvPr/>
          </p:nvSpPr>
          <p:spPr>
            <a:xfrm>
              <a:off x="3545664" y="300275"/>
              <a:ext cx="0" cy="8898890"/>
            </a:xfrm>
            <a:custGeom>
              <a:avLst/>
              <a:gdLst/>
              <a:ahLst/>
              <a:cxnLst/>
              <a:rect l="l" t="t" r="r" b="b"/>
              <a:pathLst>
                <a:path h="8898890">
                  <a:moveTo>
                    <a:pt x="0" y="0"/>
                  </a:moveTo>
                  <a:lnTo>
                    <a:pt x="0" y="8898636"/>
                  </a:lnTo>
                </a:path>
              </a:pathLst>
            </a:custGeom>
            <a:ln w="13741">
              <a:solidFill>
                <a:srgbClr val="3B47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790583" y="8658923"/>
              <a:ext cx="226695" cy="436880"/>
            </a:xfrm>
            <a:custGeom>
              <a:avLst/>
              <a:gdLst/>
              <a:ahLst/>
              <a:cxnLst/>
              <a:rect l="l" t="t" r="r" b="b"/>
              <a:pathLst>
                <a:path w="226694" h="436879">
                  <a:moveTo>
                    <a:pt x="226275" y="0"/>
                  </a:moveTo>
                  <a:lnTo>
                    <a:pt x="110947" y="0"/>
                  </a:lnTo>
                  <a:lnTo>
                    <a:pt x="110947" y="27940"/>
                  </a:lnTo>
                  <a:lnTo>
                    <a:pt x="110947" y="63500"/>
                  </a:lnTo>
                  <a:lnTo>
                    <a:pt x="83210" y="63500"/>
                  </a:lnTo>
                  <a:lnTo>
                    <a:pt x="83210" y="27940"/>
                  </a:lnTo>
                  <a:lnTo>
                    <a:pt x="0" y="27940"/>
                  </a:lnTo>
                  <a:lnTo>
                    <a:pt x="0" y="63500"/>
                  </a:lnTo>
                  <a:lnTo>
                    <a:pt x="0" y="435610"/>
                  </a:lnTo>
                  <a:lnTo>
                    <a:pt x="209473" y="435610"/>
                  </a:lnTo>
                  <a:lnTo>
                    <a:pt x="209473" y="436880"/>
                  </a:lnTo>
                  <a:lnTo>
                    <a:pt x="226275" y="436880"/>
                  </a:lnTo>
                  <a:lnTo>
                    <a:pt x="226275" y="435610"/>
                  </a:lnTo>
                  <a:lnTo>
                    <a:pt x="226275" y="63500"/>
                  </a:lnTo>
                  <a:lnTo>
                    <a:pt x="226275" y="27940"/>
                  </a:lnTo>
                  <a:lnTo>
                    <a:pt x="226275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015056" y="8302688"/>
              <a:ext cx="883285" cy="793750"/>
            </a:xfrm>
            <a:custGeom>
              <a:avLst/>
              <a:gdLst/>
              <a:ahLst/>
              <a:cxnLst/>
              <a:rect l="l" t="t" r="r" b="b"/>
              <a:pathLst>
                <a:path w="883285" h="793750">
                  <a:moveTo>
                    <a:pt x="882992" y="280517"/>
                  </a:moveTo>
                  <a:lnTo>
                    <a:pt x="854087" y="262636"/>
                  </a:lnTo>
                  <a:lnTo>
                    <a:pt x="854087" y="192582"/>
                  </a:lnTo>
                  <a:lnTo>
                    <a:pt x="875639" y="192582"/>
                  </a:lnTo>
                  <a:lnTo>
                    <a:pt x="875639" y="171411"/>
                  </a:lnTo>
                  <a:lnTo>
                    <a:pt x="851103" y="171411"/>
                  </a:lnTo>
                  <a:lnTo>
                    <a:pt x="808558" y="72961"/>
                  </a:lnTo>
                  <a:lnTo>
                    <a:pt x="800709" y="72948"/>
                  </a:lnTo>
                  <a:lnTo>
                    <a:pt x="756920" y="171411"/>
                  </a:lnTo>
                  <a:lnTo>
                    <a:pt x="734783" y="171411"/>
                  </a:lnTo>
                  <a:lnTo>
                    <a:pt x="734783" y="192582"/>
                  </a:lnTo>
                  <a:lnTo>
                    <a:pt x="753833" y="192582"/>
                  </a:lnTo>
                  <a:lnTo>
                    <a:pt x="753833" y="261366"/>
                  </a:lnTo>
                  <a:lnTo>
                    <a:pt x="721106" y="281444"/>
                  </a:lnTo>
                  <a:lnTo>
                    <a:pt x="683514" y="281444"/>
                  </a:lnTo>
                  <a:lnTo>
                    <a:pt x="683514" y="84797"/>
                  </a:lnTo>
                  <a:lnTo>
                    <a:pt x="677202" y="68465"/>
                  </a:lnTo>
                  <a:lnTo>
                    <a:pt x="659942" y="55016"/>
                  </a:lnTo>
                  <a:lnTo>
                    <a:pt x="634250" y="45720"/>
                  </a:lnTo>
                  <a:lnTo>
                    <a:pt x="602627" y="41783"/>
                  </a:lnTo>
                  <a:lnTo>
                    <a:pt x="602627" y="13512"/>
                  </a:lnTo>
                  <a:lnTo>
                    <a:pt x="600544" y="8255"/>
                  </a:lnTo>
                  <a:lnTo>
                    <a:pt x="594842" y="3962"/>
                  </a:lnTo>
                  <a:lnTo>
                    <a:pt x="586397" y="1066"/>
                  </a:lnTo>
                  <a:lnTo>
                    <a:pt x="576046" y="0"/>
                  </a:lnTo>
                  <a:lnTo>
                    <a:pt x="563372" y="0"/>
                  </a:lnTo>
                  <a:lnTo>
                    <a:pt x="553034" y="1066"/>
                  </a:lnTo>
                  <a:lnTo>
                    <a:pt x="544576" y="3962"/>
                  </a:lnTo>
                  <a:lnTo>
                    <a:pt x="538886" y="8255"/>
                  </a:lnTo>
                  <a:lnTo>
                    <a:pt x="536790" y="13512"/>
                  </a:lnTo>
                  <a:lnTo>
                    <a:pt x="536790" y="41960"/>
                  </a:lnTo>
                  <a:lnTo>
                    <a:pt x="506450" y="46329"/>
                  </a:lnTo>
                  <a:lnTo>
                    <a:pt x="481901" y="55676"/>
                  </a:lnTo>
                  <a:lnTo>
                    <a:pt x="465467" y="68872"/>
                  </a:lnTo>
                  <a:lnTo>
                    <a:pt x="459460" y="84797"/>
                  </a:lnTo>
                  <a:lnTo>
                    <a:pt x="459460" y="214376"/>
                  </a:lnTo>
                  <a:lnTo>
                    <a:pt x="403809" y="200291"/>
                  </a:lnTo>
                  <a:lnTo>
                    <a:pt x="403809" y="159893"/>
                  </a:lnTo>
                  <a:lnTo>
                    <a:pt x="361162" y="159893"/>
                  </a:lnTo>
                  <a:lnTo>
                    <a:pt x="361162" y="202692"/>
                  </a:lnTo>
                  <a:lnTo>
                    <a:pt x="169557" y="265772"/>
                  </a:lnTo>
                  <a:lnTo>
                    <a:pt x="168605" y="183476"/>
                  </a:lnTo>
                  <a:lnTo>
                    <a:pt x="119037" y="69519"/>
                  </a:lnTo>
                  <a:lnTo>
                    <a:pt x="76784" y="183476"/>
                  </a:lnTo>
                  <a:lnTo>
                    <a:pt x="76784" y="238125"/>
                  </a:lnTo>
                  <a:lnTo>
                    <a:pt x="74866" y="427786"/>
                  </a:lnTo>
                  <a:lnTo>
                    <a:pt x="0" y="428269"/>
                  </a:lnTo>
                  <a:lnTo>
                    <a:pt x="0" y="792238"/>
                  </a:lnTo>
                  <a:lnTo>
                    <a:pt x="459460" y="792238"/>
                  </a:lnTo>
                  <a:lnTo>
                    <a:pt x="683514" y="792226"/>
                  </a:lnTo>
                  <a:lnTo>
                    <a:pt x="804011" y="792226"/>
                  </a:lnTo>
                  <a:lnTo>
                    <a:pt x="803960" y="793280"/>
                  </a:lnTo>
                  <a:lnTo>
                    <a:pt x="882992" y="793280"/>
                  </a:lnTo>
                  <a:lnTo>
                    <a:pt x="882992" y="280517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898061" y="8704516"/>
              <a:ext cx="87630" cy="390525"/>
            </a:xfrm>
            <a:custGeom>
              <a:avLst/>
              <a:gdLst/>
              <a:ahLst/>
              <a:cxnLst/>
              <a:rect l="l" t="t" r="r" b="b"/>
              <a:pathLst>
                <a:path w="87629" h="390525">
                  <a:moveTo>
                    <a:pt x="87020" y="0"/>
                  </a:moveTo>
                  <a:lnTo>
                    <a:pt x="0" y="0"/>
                  </a:lnTo>
                  <a:lnTo>
                    <a:pt x="0" y="390397"/>
                  </a:lnTo>
                  <a:lnTo>
                    <a:pt x="87020" y="390397"/>
                  </a:lnTo>
                  <a:lnTo>
                    <a:pt x="8702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985082" y="8619172"/>
              <a:ext cx="396875" cy="476250"/>
            </a:xfrm>
            <a:custGeom>
              <a:avLst/>
              <a:gdLst/>
              <a:ahLst/>
              <a:cxnLst/>
              <a:rect l="l" t="t" r="r" b="b"/>
              <a:pathLst>
                <a:path w="396875" h="476250">
                  <a:moveTo>
                    <a:pt x="396659" y="0"/>
                  </a:moveTo>
                  <a:lnTo>
                    <a:pt x="204317" y="0"/>
                  </a:lnTo>
                  <a:lnTo>
                    <a:pt x="204317" y="114376"/>
                  </a:lnTo>
                  <a:lnTo>
                    <a:pt x="132727" y="114376"/>
                  </a:lnTo>
                  <a:lnTo>
                    <a:pt x="132727" y="26911"/>
                  </a:lnTo>
                  <a:lnTo>
                    <a:pt x="0" y="26911"/>
                  </a:lnTo>
                  <a:lnTo>
                    <a:pt x="0" y="475742"/>
                  </a:lnTo>
                  <a:lnTo>
                    <a:pt x="132727" y="475742"/>
                  </a:lnTo>
                  <a:lnTo>
                    <a:pt x="204317" y="475742"/>
                  </a:lnTo>
                  <a:lnTo>
                    <a:pt x="396659" y="475742"/>
                  </a:lnTo>
                  <a:lnTo>
                    <a:pt x="396659" y="0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381741" y="8736152"/>
              <a:ext cx="96520" cy="358775"/>
            </a:xfrm>
            <a:custGeom>
              <a:avLst/>
              <a:gdLst/>
              <a:ahLst/>
              <a:cxnLst/>
              <a:rect l="l" t="t" r="r" b="b"/>
              <a:pathLst>
                <a:path w="96520" h="358775">
                  <a:moveTo>
                    <a:pt x="96164" y="0"/>
                  </a:moveTo>
                  <a:lnTo>
                    <a:pt x="0" y="0"/>
                  </a:lnTo>
                  <a:lnTo>
                    <a:pt x="0" y="358762"/>
                  </a:lnTo>
                  <a:lnTo>
                    <a:pt x="96164" y="358762"/>
                  </a:lnTo>
                  <a:lnTo>
                    <a:pt x="96164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477901" y="8353105"/>
              <a:ext cx="622300" cy="742315"/>
            </a:xfrm>
            <a:custGeom>
              <a:avLst/>
              <a:gdLst/>
              <a:ahLst/>
              <a:cxnLst/>
              <a:rect l="l" t="t" r="r" b="b"/>
              <a:pathLst>
                <a:path w="622300" h="742315">
                  <a:moveTo>
                    <a:pt x="579907" y="0"/>
                  </a:moveTo>
                  <a:lnTo>
                    <a:pt x="507212" y="0"/>
                  </a:lnTo>
                  <a:lnTo>
                    <a:pt x="507212" y="35217"/>
                  </a:lnTo>
                  <a:lnTo>
                    <a:pt x="461086" y="35217"/>
                  </a:lnTo>
                  <a:lnTo>
                    <a:pt x="461086" y="0"/>
                  </a:lnTo>
                  <a:lnTo>
                    <a:pt x="384378" y="0"/>
                  </a:lnTo>
                  <a:lnTo>
                    <a:pt x="384378" y="35217"/>
                  </a:lnTo>
                  <a:lnTo>
                    <a:pt x="338239" y="35217"/>
                  </a:lnTo>
                  <a:lnTo>
                    <a:pt x="338239" y="0"/>
                  </a:lnTo>
                  <a:lnTo>
                    <a:pt x="264617" y="0"/>
                  </a:lnTo>
                  <a:lnTo>
                    <a:pt x="264617" y="35217"/>
                  </a:lnTo>
                  <a:lnTo>
                    <a:pt x="218478" y="35217"/>
                  </a:lnTo>
                  <a:lnTo>
                    <a:pt x="218478" y="0"/>
                  </a:lnTo>
                  <a:lnTo>
                    <a:pt x="139915" y="0"/>
                  </a:lnTo>
                  <a:lnTo>
                    <a:pt x="139915" y="35217"/>
                  </a:lnTo>
                  <a:lnTo>
                    <a:pt x="93789" y="35217"/>
                  </a:lnTo>
                  <a:lnTo>
                    <a:pt x="93789" y="0"/>
                  </a:lnTo>
                  <a:lnTo>
                    <a:pt x="23075" y="0"/>
                  </a:lnTo>
                  <a:lnTo>
                    <a:pt x="23075" y="35217"/>
                  </a:lnTo>
                  <a:lnTo>
                    <a:pt x="0" y="35217"/>
                  </a:lnTo>
                  <a:lnTo>
                    <a:pt x="0" y="741807"/>
                  </a:lnTo>
                  <a:lnTo>
                    <a:pt x="621931" y="741807"/>
                  </a:lnTo>
                  <a:lnTo>
                    <a:pt x="621931" y="35217"/>
                  </a:lnTo>
                  <a:lnTo>
                    <a:pt x="579907" y="35217"/>
                  </a:lnTo>
                  <a:lnTo>
                    <a:pt x="579907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099835" y="8510262"/>
              <a:ext cx="604520" cy="586105"/>
            </a:xfrm>
            <a:custGeom>
              <a:avLst/>
              <a:gdLst/>
              <a:ahLst/>
              <a:cxnLst/>
              <a:rect l="l" t="t" r="r" b="b"/>
              <a:pathLst>
                <a:path w="604520" h="586104">
                  <a:moveTo>
                    <a:pt x="563206" y="0"/>
                  </a:moveTo>
                  <a:lnTo>
                    <a:pt x="492607" y="0"/>
                  </a:lnTo>
                  <a:lnTo>
                    <a:pt x="492607" y="34213"/>
                  </a:lnTo>
                  <a:lnTo>
                    <a:pt x="447801" y="34213"/>
                  </a:lnTo>
                  <a:lnTo>
                    <a:pt x="447801" y="0"/>
                  </a:lnTo>
                  <a:lnTo>
                    <a:pt x="373303" y="0"/>
                  </a:lnTo>
                  <a:lnTo>
                    <a:pt x="373303" y="34213"/>
                  </a:lnTo>
                  <a:lnTo>
                    <a:pt x="328498" y="34213"/>
                  </a:lnTo>
                  <a:lnTo>
                    <a:pt x="328498" y="0"/>
                  </a:lnTo>
                  <a:lnTo>
                    <a:pt x="256997" y="0"/>
                  </a:lnTo>
                  <a:lnTo>
                    <a:pt x="256997" y="34213"/>
                  </a:lnTo>
                  <a:lnTo>
                    <a:pt x="212191" y="34213"/>
                  </a:lnTo>
                  <a:lnTo>
                    <a:pt x="212191" y="0"/>
                  </a:lnTo>
                  <a:lnTo>
                    <a:pt x="135889" y="0"/>
                  </a:lnTo>
                  <a:lnTo>
                    <a:pt x="135889" y="34213"/>
                  </a:lnTo>
                  <a:lnTo>
                    <a:pt x="91084" y="34213"/>
                  </a:lnTo>
                  <a:lnTo>
                    <a:pt x="91084" y="0"/>
                  </a:lnTo>
                  <a:lnTo>
                    <a:pt x="22402" y="0"/>
                  </a:lnTo>
                  <a:lnTo>
                    <a:pt x="22402" y="34213"/>
                  </a:lnTo>
                  <a:lnTo>
                    <a:pt x="0" y="34213"/>
                  </a:lnTo>
                  <a:lnTo>
                    <a:pt x="0" y="585698"/>
                  </a:lnTo>
                  <a:lnTo>
                    <a:pt x="604024" y="585698"/>
                  </a:lnTo>
                  <a:lnTo>
                    <a:pt x="604024" y="34213"/>
                  </a:lnTo>
                  <a:lnTo>
                    <a:pt x="563206" y="34213"/>
                  </a:lnTo>
                  <a:lnTo>
                    <a:pt x="563206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587456" y="8026653"/>
              <a:ext cx="1983105" cy="1068705"/>
            </a:xfrm>
            <a:custGeom>
              <a:avLst/>
              <a:gdLst/>
              <a:ahLst/>
              <a:cxnLst/>
              <a:rect l="l" t="t" r="r" b="b"/>
              <a:pathLst>
                <a:path w="1983104" h="1068704">
                  <a:moveTo>
                    <a:pt x="379691" y="888873"/>
                  </a:moveTo>
                  <a:lnTo>
                    <a:pt x="0" y="888873"/>
                  </a:lnTo>
                  <a:lnTo>
                    <a:pt x="0" y="1068260"/>
                  </a:lnTo>
                  <a:lnTo>
                    <a:pt x="379691" y="1068260"/>
                  </a:lnTo>
                  <a:lnTo>
                    <a:pt x="379691" y="888873"/>
                  </a:lnTo>
                  <a:close/>
                </a:path>
                <a:path w="1983104" h="1068704">
                  <a:moveTo>
                    <a:pt x="1982584" y="645909"/>
                  </a:moveTo>
                  <a:lnTo>
                    <a:pt x="1833372" y="460514"/>
                  </a:lnTo>
                  <a:lnTo>
                    <a:pt x="1577225" y="460514"/>
                  </a:lnTo>
                  <a:lnTo>
                    <a:pt x="1542592" y="511022"/>
                  </a:lnTo>
                  <a:lnTo>
                    <a:pt x="1368196" y="511022"/>
                  </a:lnTo>
                  <a:lnTo>
                    <a:pt x="1368196" y="258953"/>
                  </a:lnTo>
                  <a:lnTo>
                    <a:pt x="1446555" y="258953"/>
                  </a:lnTo>
                  <a:lnTo>
                    <a:pt x="1446555" y="210527"/>
                  </a:lnTo>
                  <a:lnTo>
                    <a:pt x="1368196" y="210527"/>
                  </a:lnTo>
                  <a:lnTo>
                    <a:pt x="1368196" y="166776"/>
                  </a:lnTo>
                  <a:lnTo>
                    <a:pt x="1359916" y="166776"/>
                  </a:lnTo>
                  <a:lnTo>
                    <a:pt x="1336852" y="104673"/>
                  </a:lnTo>
                  <a:lnTo>
                    <a:pt x="1315554" y="166776"/>
                  </a:lnTo>
                  <a:lnTo>
                    <a:pt x="1295222" y="166776"/>
                  </a:lnTo>
                  <a:lnTo>
                    <a:pt x="1295222" y="119151"/>
                  </a:lnTo>
                  <a:lnTo>
                    <a:pt x="1293215" y="112547"/>
                  </a:lnTo>
                  <a:lnTo>
                    <a:pt x="1287614" y="106756"/>
                  </a:lnTo>
                  <a:lnTo>
                    <a:pt x="1279029" y="102082"/>
                  </a:lnTo>
                  <a:lnTo>
                    <a:pt x="1268095" y="98856"/>
                  </a:lnTo>
                  <a:lnTo>
                    <a:pt x="1268095" y="64604"/>
                  </a:lnTo>
                  <a:lnTo>
                    <a:pt x="1263789" y="61404"/>
                  </a:lnTo>
                  <a:lnTo>
                    <a:pt x="1257668" y="59664"/>
                  </a:lnTo>
                  <a:lnTo>
                    <a:pt x="1243990" y="0"/>
                  </a:lnTo>
                  <a:lnTo>
                    <a:pt x="1231366" y="59677"/>
                  </a:lnTo>
                  <a:lnTo>
                    <a:pt x="1225283" y="61417"/>
                  </a:lnTo>
                  <a:lnTo>
                    <a:pt x="1220990" y="64617"/>
                  </a:lnTo>
                  <a:lnTo>
                    <a:pt x="1220990" y="98856"/>
                  </a:lnTo>
                  <a:lnTo>
                    <a:pt x="1210043" y="102082"/>
                  </a:lnTo>
                  <a:lnTo>
                    <a:pt x="1201470" y="106756"/>
                  </a:lnTo>
                  <a:lnTo>
                    <a:pt x="1195857" y="112547"/>
                  </a:lnTo>
                  <a:lnTo>
                    <a:pt x="1193863" y="119151"/>
                  </a:lnTo>
                  <a:lnTo>
                    <a:pt x="1193863" y="166776"/>
                  </a:lnTo>
                  <a:lnTo>
                    <a:pt x="1168349" y="166776"/>
                  </a:lnTo>
                  <a:lnTo>
                    <a:pt x="1145286" y="104673"/>
                  </a:lnTo>
                  <a:lnTo>
                    <a:pt x="1123988" y="166776"/>
                  </a:lnTo>
                  <a:lnTo>
                    <a:pt x="1116406" y="166776"/>
                  </a:lnTo>
                  <a:lnTo>
                    <a:pt x="1116406" y="210527"/>
                  </a:lnTo>
                  <a:lnTo>
                    <a:pt x="1036853" y="210527"/>
                  </a:lnTo>
                  <a:lnTo>
                    <a:pt x="1036853" y="258953"/>
                  </a:lnTo>
                  <a:lnTo>
                    <a:pt x="1116406" y="258953"/>
                  </a:lnTo>
                  <a:lnTo>
                    <a:pt x="1116406" y="1068260"/>
                  </a:lnTo>
                  <a:lnTo>
                    <a:pt x="1368183" y="1068260"/>
                  </a:lnTo>
                  <a:lnTo>
                    <a:pt x="1542592" y="1068260"/>
                  </a:lnTo>
                  <a:lnTo>
                    <a:pt x="1982584" y="1068260"/>
                  </a:lnTo>
                  <a:lnTo>
                    <a:pt x="1982584" y="645909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461471" y="8537669"/>
              <a:ext cx="774065" cy="558800"/>
            </a:xfrm>
            <a:custGeom>
              <a:avLst/>
              <a:gdLst/>
              <a:ahLst/>
              <a:cxnLst/>
              <a:rect l="l" t="t" r="r" b="b"/>
              <a:pathLst>
                <a:path w="774065" h="558800">
                  <a:moveTo>
                    <a:pt x="622858" y="0"/>
                  </a:moveTo>
                  <a:lnTo>
                    <a:pt x="0" y="0"/>
                  </a:lnTo>
                  <a:lnTo>
                    <a:pt x="108572" y="134899"/>
                  </a:lnTo>
                  <a:lnTo>
                    <a:pt x="108572" y="558292"/>
                  </a:lnTo>
                  <a:lnTo>
                    <a:pt x="686828" y="558292"/>
                  </a:lnTo>
                  <a:lnTo>
                    <a:pt x="686828" y="73304"/>
                  </a:lnTo>
                  <a:lnTo>
                    <a:pt x="773912" y="72872"/>
                  </a:lnTo>
                  <a:lnTo>
                    <a:pt x="622858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148296" y="8676945"/>
              <a:ext cx="328295" cy="418465"/>
            </a:xfrm>
            <a:custGeom>
              <a:avLst/>
              <a:gdLst/>
              <a:ahLst/>
              <a:cxnLst/>
              <a:rect l="l" t="t" r="r" b="b"/>
              <a:pathLst>
                <a:path w="328295" h="418465">
                  <a:moveTo>
                    <a:pt x="327939" y="23507"/>
                  </a:moveTo>
                  <a:lnTo>
                    <a:pt x="196253" y="23507"/>
                  </a:lnTo>
                  <a:lnTo>
                    <a:pt x="196253" y="0"/>
                  </a:lnTo>
                  <a:lnTo>
                    <a:pt x="0" y="0"/>
                  </a:lnTo>
                  <a:lnTo>
                    <a:pt x="0" y="238582"/>
                  </a:lnTo>
                  <a:lnTo>
                    <a:pt x="196240" y="238582"/>
                  </a:lnTo>
                  <a:lnTo>
                    <a:pt x="196240" y="417969"/>
                  </a:lnTo>
                  <a:lnTo>
                    <a:pt x="327939" y="417969"/>
                  </a:lnTo>
                  <a:lnTo>
                    <a:pt x="327939" y="23507"/>
                  </a:lnTo>
                  <a:close/>
                </a:path>
              </a:pathLst>
            </a:custGeom>
            <a:solidFill>
              <a:srgbClr val="2E93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7476248" y="8705596"/>
              <a:ext cx="323850" cy="389890"/>
            </a:xfrm>
            <a:custGeom>
              <a:avLst/>
              <a:gdLst/>
              <a:ahLst/>
              <a:cxnLst/>
              <a:rect l="l" t="t" r="r" b="b"/>
              <a:pathLst>
                <a:path w="323850" h="389890">
                  <a:moveTo>
                    <a:pt x="323710" y="0"/>
                  </a:moveTo>
                  <a:lnTo>
                    <a:pt x="116852" y="0"/>
                  </a:lnTo>
                  <a:lnTo>
                    <a:pt x="116852" y="29057"/>
                  </a:lnTo>
                  <a:lnTo>
                    <a:pt x="0" y="29057"/>
                  </a:lnTo>
                  <a:lnTo>
                    <a:pt x="0" y="389318"/>
                  </a:lnTo>
                  <a:lnTo>
                    <a:pt x="116852" y="389318"/>
                  </a:lnTo>
                  <a:lnTo>
                    <a:pt x="323710" y="389318"/>
                  </a:lnTo>
                  <a:lnTo>
                    <a:pt x="323710" y="0"/>
                  </a:lnTo>
                  <a:close/>
                </a:path>
              </a:pathLst>
            </a:custGeom>
            <a:solidFill>
              <a:srgbClr val="2D7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7799946" y="8553500"/>
              <a:ext cx="207010" cy="541020"/>
            </a:xfrm>
            <a:custGeom>
              <a:avLst/>
              <a:gdLst/>
              <a:ahLst/>
              <a:cxnLst/>
              <a:rect l="l" t="t" r="r" b="b"/>
              <a:pathLst>
                <a:path w="207009" h="541020">
                  <a:moveTo>
                    <a:pt x="206844" y="0"/>
                  </a:moveTo>
                  <a:lnTo>
                    <a:pt x="84899" y="0"/>
                  </a:lnTo>
                  <a:lnTo>
                    <a:pt x="84899" y="29210"/>
                  </a:lnTo>
                  <a:lnTo>
                    <a:pt x="0" y="29210"/>
                  </a:lnTo>
                  <a:lnTo>
                    <a:pt x="0" y="541020"/>
                  </a:lnTo>
                  <a:lnTo>
                    <a:pt x="206844" y="541020"/>
                  </a:lnTo>
                  <a:lnTo>
                    <a:pt x="206844" y="29210"/>
                  </a:lnTo>
                  <a:lnTo>
                    <a:pt x="206844" y="0"/>
                  </a:lnTo>
                  <a:close/>
                </a:path>
              </a:pathLst>
            </a:custGeom>
            <a:solidFill>
              <a:srgbClr val="3B47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878988" y="8862923"/>
              <a:ext cx="736600" cy="233045"/>
            </a:xfrm>
            <a:custGeom>
              <a:avLst/>
              <a:gdLst/>
              <a:ahLst/>
              <a:cxnLst/>
              <a:rect l="l" t="t" r="r" b="b"/>
              <a:pathLst>
                <a:path w="736600" h="233045">
                  <a:moveTo>
                    <a:pt x="736396" y="0"/>
                  </a:moveTo>
                  <a:lnTo>
                    <a:pt x="0" y="0"/>
                  </a:lnTo>
                  <a:lnTo>
                    <a:pt x="0" y="233032"/>
                  </a:lnTo>
                  <a:lnTo>
                    <a:pt x="736396" y="233032"/>
                  </a:lnTo>
                  <a:lnTo>
                    <a:pt x="736396" y="0"/>
                  </a:lnTo>
                  <a:close/>
                </a:path>
              </a:pathLst>
            </a:custGeom>
            <a:solidFill>
              <a:srgbClr val="3094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615385" y="8767635"/>
              <a:ext cx="1665605" cy="327660"/>
            </a:xfrm>
            <a:custGeom>
              <a:avLst/>
              <a:gdLst/>
              <a:ahLst/>
              <a:cxnLst/>
              <a:rect l="l" t="t" r="r" b="b"/>
              <a:pathLst>
                <a:path w="1665604" h="327659">
                  <a:moveTo>
                    <a:pt x="313563" y="0"/>
                  </a:moveTo>
                  <a:lnTo>
                    <a:pt x="0" y="0"/>
                  </a:lnTo>
                  <a:lnTo>
                    <a:pt x="0" y="327279"/>
                  </a:lnTo>
                  <a:lnTo>
                    <a:pt x="313563" y="327279"/>
                  </a:lnTo>
                  <a:lnTo>
                    <a:pt x="313563" y="0"/>
                  </a:lnTo>
                  <a:close/>
                </a:path>
                <a:path w="1665604" h="327659">
                  <a:moveTo>
                    <a:pt x="1665325" y="0"/>
                  </a:moveTo>
                  <a:lnTo>
                    <a:pt x="1351762" y="0"/>
                  </a:lnTo>
                  <a:lnTo>
                    <a:pt x="1351762" y="327279"/>
                  </a:lnTo>
                  <a:lnTo>
                    <a:pt x="1665325" y="327279"/>
                  </a:lnTo>
                  <a:lnTo>
                    <a:pt x="1665325" y="0"/>
                  </a:lnTo>
                  <a:close/>
                </a:path>
              </a:pathLst>
            </a:custGeom>
            <a:solidFill>
              <a:srgbClr val="F2C6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6978776" y="8915526"/>
              <a:ext cx="379730" cy="179705"/>
            </a:xfrm>
            <a:custGeom>
              <a:avLst/>
              <a:gdLst/>
              <a:ahLst/>
              <a:cxnLst/>
              <a:rect l="l" t="t" r="r" b="b"/>
              <a:pathLst>
                <a:path w="379729" h="179704">
                  <a:moveTo>
                    <a:pt x="379691" y="0"/>
                  </a:moveTo>
                  <a:lnTo>
                    <a:pt x="0" y="0"/>
                  </a:lnTo>
                  <a:lnTo>
                    <a:pt x="0" y="179387"/>
                  </a:lnTo>
                  <a:lnTo>
                    <a:pt x="379691" y="179387"/>
                  </a:lnTo>
                  <a:lnTo>
                    <a:pt x="379691" y="0"/>
                  </a:lnTo>
                  <a:close/>
                </a:path>
              </a:pathLst>
            </a:custGeom>
            <a:solidFill>
              <a:srgbClr val="B224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631527" y="4996060"/>
            <a:ext cx="204343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>
                <a:solidFill>
                  <a:srgbClr val="231F20"/>
                </a:solidFill>
                <a:latin typeface="Quicksand"/>
                <a:cs typeface="Quicksand"/>
              </a:rPr>
              <a:t>VIERNES </a:t>
            </a:r>
            <a:r>
              <a:rPr sz="3000" b="1" spc="-25">
                <a:solidFill>
                  <a:srgbClr val="231F20"/>
                </a:solidFill>
                <a:latin typeface="Quicksand"/>
                <a:cs typeface="Quicksand"/>
              </a:rPr>
              <a:t>21</a:t>
            </a:r>
            <a:endParaRPr sz="3000">
              <a:latin typeface="Quicksand"/>
              <a:cs typeface="Quicksand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504462" y="1233083"/>
            <a:ext cx="7010384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>
                <a:solidFill>
                  <a:srgbClr val="C00000"/>
                </a:solidFill>
                <a:latin typeface="Quicksand"/>
                <a:cs typeface="Quicksand"/>
              </a:rPr>
              <a:t>ACTIVIDADES</a:t>
            </a:r>
            <a:r>
              <a:rPr sz="4000" b="1" spc="-75">
                <a:solidFill>
                  <a:srgbClr val="C00000"/>
                </a:solidFill>
                <a:latin typeface="Quicksand"/>
                <a:cs typeface="Quicksand"/>
              </a:rPr>
              <a:t> </a:t>
            </a:r>
            <a:r>
              <a:rPr sz="4000" b="1" spc="-10">
                <a:solidFill>
                  <a:srgbClr val="C00000"/>
                </a:solidFill>
                <a:latin typeface="Quicksand"/>
                <a:cs typeface="Quicksand"/>
              </a:rPr>
              <a:t>PARALELAS</a:t>
            </a:r>
            <a:endParaRPr sz="4000">
              <a:solidFill>
                <a:srgbClr val="C00000"/>
              </a:solidFill>
              <a:latin typeface="Quicksand"/>
              <a:cs typeface="Quicksand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167376" y="2478612"/>
            <a:ext cx="9239493" cy="4911601"/>
          </a:xfrm>
          <a:prstGeom prst="rect">
            <a:avLst/>
          </a:prstGeom>
        </p:spPr>
        <p:txBody>
          <a:bodyPr vert="horz" wrap="square" lIns="0" tIns="76200" rIns="0" bIns="0" rtlCol="0" anchor="t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600"/>
              </a:spcBef>
              <a:buChar char="•"/>
              <a:tabLst>
                <a:tab pos="240665" algn="l"/>
              </a:tabLst>
            </a:pP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Espacio </a:t>
            </a:r>
            <a:r>
              <a:rPr sz="2800" spc="-10">
                <a:solidFill>
                  <a:srgbClr val="231F20"/>
                </a:solidFill>
                <a:latin typeface="Quicksand"/>
                <a:cs typeface="Quicksand"/>
              </a:rPr>
              <a:t>Posters</a:t>
            </a:r>
            <a:endParaRPr lang="es-ES" sz="2800" spc="-1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240665" algn="l"/>
              </a:tabLst>
            </a:pPr>
            <a:endParaRPr sz="2800">
              <a:latin typeface="Quicksand"/>
              <a:cs typeface="Quicksand"/>
            </a:endParaRPr>
          </a:p>
          <a:p>
            <a:pPr marL="241300" marR="702945" indent="-228600">
              <a:lnSpc>
                <a:spcPct val="100000"/>
              </a:lnSpc>
              <a:spcBef>
                <a:spcPts val="500"/>
              </a:spcBef>
              <a:buChar char="•"/>
              <a:tabLst>
                <a:tab pos="241300" algn="l"/>
              </a:tabLst>
            </a:pP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Espacio</a:t>
            </a:r>
            <a:r>
              <a:rPr sz="2800" spc="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Networking.</a:t>
            </a:r>
            <a:r>
              <a:rPr sz="2800" spc="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Salas</a:t>
            </a:r>
            <a:r>
              <a:rPr sz="2800" spc="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 spc="-5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2800" err="1">
                <a:solidFill>
                  <a:srgbClr val="231F20"/>
                </a:solidFill>
                <a:latin typeface="Quicksand"/>
                <a:cs typeface="Quicksand"/>
              </a:rPr>
              <a:t>espacios</a:t>
            </a:r>
            <a:r>
              <a:rPr lang="es-ES" sz="280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 spc="-10" err="1">
                <a:solidFill>
                  <a:srgbClr val="231F20"/>
                </a:solidFill>
                <a:latin typeface="Quicksand"/>
                <a:cs typeface="Quicksand"/>
              </a:rPr>
              <a:t>abiertos</a:t>
            </a:r>
            <a:r>
              <a:rPr lang="es-ES" sz="2800" spc="-10">
                <a:solidFill>
                  <a:srgbClr val="231F20"/>
                </a:solidFill>
                <a:latin typeface="Quicksand"/>
                <a:cs typeface="Quicksand"/>
              </a:rPr>
              <a:t> al diálogo</a:t>
            </a:r>
          </a:p>
          <a:p>
            <a:pPr marL="12700" marR="702945">
              <a:lnSpc>
                <a:spcPct val="100000"/>
              </a:lnSpc>
              <a:spcBef>
                <a:spcPts val="500"/>
              </a:spcBef>
              <a:tabLst>
                <a:tab pos="241300" algn="l"/>
              </a:tabLst>
            </a:pPr>
            <a:endParaRPr sz="2000">
              <a:latin typeface="Quicksand"/>
              <a:cs typeface="Quicksand"/>
            </a:endParaRPr>
          </a:p>
          <a:p>
            <a:pPr marL="241300" marR="181610" indent="-228600">
              <a:lnSpc>
                <a:spcPct val="100000"/>
              </a:lnSpc>
              <a:spcBef>
                <a:spcPts val="500"/>
              </a:spcBef>
              <a:buChar char="•"/>
              <a:tabLst>
                <a:tab pos="241300" algn="l"/>
              </a:tabLst>
            </a:pP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Stand</a:t>
            </a:r>
            <a:r>
              <a:rPr sz="2800" spc="-1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2800" spc="-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innovación.</a:t>
            </a:r>
            <a:r>
              <a:rPr sz="2800" spc="-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Exposición</a:t>
            </a:r>
            <a:r>
              <a:rPr sz="2800" spc="-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 spc="-50">
                <a:solidFill>
                  <a:srgbClr val="231F20"/>
                </a:solidFill>
                <a:latin typeface="Quicksand"/>
                <a:cs typeface="Quicksand"/>
              </a:rPr>
              <a:t>y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demostración</a:t>
            </a:r>
            <a:r>
              <a:rPr sz="2800" spc="-2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2800" spc="-10">
                <a:solidFill>
                  <a:srgbClr val="231F20"/>
                </a:solidFill>
                <a:latin typeface="Quicksand"/>
                <a:cs typeface="Quicksand"/>
              </a:rPr>
              <a:t> tecnologías accesibles.</a:t>
            </a:r>
            <a:endParaRPr lang="es-ES" sz="2800" spc="-10">
              <a:solidFill>
                <a:srgbClr val="231F20"/>
              </a:solidFill>
              <a:latin typeface="Quicksand"/>
              <a:cs typeface="Quicksand"/>
            </a:endParaRPr>
          </a:p>
          <a:p>
            <a:pPr marL="12700" marR="181610">
              <a:lnSpc>
                <a:spcPct val="100000"/>
              </a:lnSpc>
              <a:spcBef>
                <a:spcPts val="500"/>
              </a:spcBef>
              <a:tabLst>
                <a:tab pos="241300" algn="l"/>
              </a:tabLst>
            </a:pPr>
            <a:endParaRPr sz="2800"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500"/>
              </a:spcBef>
              <a:buChar char="•"/>
              <a:tabLst>
                <a:tab pos="240665" algn="l"/>
              </a:tabLst>
            </a:pP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Stand</a:t>
            </a:r>
            <a:r>
              <a:rPr sz="28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de</a:t>
            </a:r>
            <a:r>
              <a:rPr sz="2800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>
                <a:solidFill>
                  <a:srgbClr val="231F20"/>
                </a:solidFill>
                <a:latin typeface="Quicksand"/>
                <a:cs typeface="Quicksand"/>
              </a:rPr>
              <a:t>empleo.</a:t>
            </a:r>
            <a:r>
              <a:rPr sz="2800" spc="-30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 spc="-10">
                <a:solidFill>
                  <a:srgbClr val="231F20"/>
                </a:solidFill>
                <a:latin typeface="Quicksand"/>
                <a:cs typeface="Quicksand"/>
              </a:rPr>
              <a:t>INSERTA</a:t>
            </a:r>
            <a:r>
              <a:rPr sz="2800" spc="-25">
                <a:solidFill>
                  <a:srgbClr val="231F20"/>
                </a:solidFill>
                <a:latin typeface="Quicksand"/>
                <a:cs typeface="Quicksand"/>
              </a:rPr>
              <a:t> </a:t>
            </a:r>
            <a:r>
              <a:rPr sz="2800" spc="-10">
                <a:solidFill>
                  <a:srgbClr val="231F20"/>
                </a:solidFill>
                <a:latin typeface="Quicksand"/>
                <a:cs typeface="Quicksand"/>
              </a:rPr>
              <a:t>EMPLEO</a:t>
            </a:r>
            <a:endParaRPr lang="es-ES" sz="2800" spc="-10">
              <a:solidFill>
                <a:srgbClr val="231F20"/>
              </a:solidFill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500"/>
              </a:spcBef>
              <a:buChar char="•"/>
              <a:tabLst>
                <a:tab pos="240665" algn="l"/>
              </a:tabLst>
            </a:pPr>
            <a:endParaRPr lang="es-ES" sz="2800" spc="-10">
              <a:solidFill>
                <a:srgbClr val="231F20"/>
              </a:solidFill>
              <a:latin typeface="Quicksand"/>
              <a:cs typeface="Quicksand"/>
            </a:endParaRPr>
          </a:p>
          <a:p>
            <a:pPr marL="240665" indent="-227965">
              <a:lnSpc>
                <a:spcPct val="100000"/>
              </a:lnSpc>
              <a:spcBef>
                <a:spcPts val="500"/>
              </a:spcBef>
              <a:buChar char="•"/>
              <a:tabLst>
                <a:tab pos="240665" algn="l"/>
              </a:tabLst>
            </a:pPr>
            <a:r>
              <a:rPr lang="es-ES" sz="2800" spc="-10">
                <a:solidFill>
                  <a:srgbClr val="231F20"/>
                </a:solidFill>
                <a:latin typeface="Quicksand"/>
                <a:cs typeface="Quicksand"/>
              </a:rPr>
              <a:t>Proyección audiovisual del documental “Apuntes en blanco”</a:t>
            </a:r>
            <a:endParaRPr sz="2800">
              <a:latin typeface="Quicksand"/>
              <a:cs typeface="Quicksa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de6fdeb8-0f4b-446e-9cad-07226603ed40">
      <Terms xmlns="http://schemas.microsoft.com/office/infopath/2007/PartnerControls"/>
    </lcf76f155ced4ddcb4097134ff3c332f>
    <_ip_UnifiedCompliancePolicyProperties xmlns="http://schemas.microsoft.com/sharepoint/v3" xsi:nil="true"/>
    <TaxCatchAll xmlns="5c455e3b-ad32-43dd-9d59-b97c96c8fed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AC36056311C4429A27BE967B1A37AE" ma:contentTypeVersion="17" ma:contentTypeDescription="Crear nuevo documento." ma:contentTypeScope="" ma:versionID="9972d9e2ef6138e4165ee691082d33ec">
  <xsd:schema xmlns:xsd="http://www.w3.org/2001/XMLSchema" xmlns:xs="http://www.w3.org/2001/XMLSchema" xmlns:p="http://schemas.microsoft.com/office/2006/metadata/properties" xmlns:ns1="http://schemas.microsoft.com/sharepoint/v3" xmlns:ns2="de6fdeb8-0f4b-446e-9cad-07226603ed40" xmlns:ns3="5c455e3b-ad32-43dd-9d59-b97c96c8fed8" targetNamespace="http://schemas.microsoft.com/office/2006/metadata/properties" ma:root="true" ma:fieldsID="369dc778d17e6bd21dcaccd2b8556ecf" ns1:_="" ns2:_="" ns3:_="">
    <xsd:import namespace="http://schemas.microsoft.com/sharepoint/v3"/>
    <xsd:import namespace="de6fdeb8-0f4b-446e-9cad-07226603ed40"/>
    <xsd:import namespace="5c455e3b-ad32-43dd-9d59-b97c96c8fe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Propiedades de la Directiva de cumplimiento unificado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Acción de IU de la Directiva de cumplimiento unificad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6fdeb8-0f4b-446e-9cad-07226603ed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Etiquetas de imagen" ma:readOnly="false" ma:fieldId="{5cf76f15-5ced-4ddc-b409-7134ff3c332f}" ma:taxonomyMulti="true" ma:sspId="87b3b367-fee8-4b53-8ba9-81855ffea1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455e3b-ad32-43dd-9d59-b97c96c8fed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c46164b1-a32d-4774-aaee-6cc4d790b436}" ma:internalName="TaxCatchAll" ma:showField="CatchAllData" ma:web="5c455e3b-ad32-43dd-9d59-b97c96c8fe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709652-A55D-446C-A88E-097742A6D1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8933AE-282E-497C-9064-061FFCA5CEE0}">
  <ds:schemaRefs>
    <ds:schemaRef ds:uri="5c455e3b-ad32-43dd-9d59-b97c96c8fed8"/>
    <ds:schemaRef ds:uri="de6fdeb8-0f4b-446e-9cad-07226603ed4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AA778BB-7B96-4397-8E2B-48C7C6606339}">
  <ds:schemaRefs>
    <ds:schemaRef ds:uri="5c455e3b-ad32-43dd-9d59-b97c96c8fed8"/>
    <ds:schemaRef ds:uri="de6fdeb8-0f4b-446e-9cad-07226603ed4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d958723a-5915-4af3-b4cd-4da9a9655e8a}" enabled="1" method="Standard" siteId="{bab5b22c-d82b-452e-9cad-04f9708f4bb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1390</Words>
  <Application>Microsoft Office PowerPoint</Application>
  <PresentationFormat>Personalizado</PresentationFormat>
  <Paragraphs>316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20" baseType="lpstr">
      <vt:lpstr>Arial</vt:lpstr>
      <vt:lpstr>Avenir</vt:lpstr>
      <vt:lpstr>Avenir Black</vt:lpstr>
      <vt:lpstr>Calibri</vt:lpstr>
      <vt:lpstr>Courier New</vt:lpstr>
      <vt:lpstr>Quicksand</vt:lpstr>
      <vt:lpstr>Quicksand Medium</vt:lpstr>
      <vt:lpstr>Symbol</vt:lpstr>
      <vt:lpstr>Verdana</vt:lpstr>
      <vt:lpstr>Office Theme</vt:lpstr>
      <vt:lpstr>PROGRAMA </vt:lpstr>
      <vt:lpstr>PROGRAMA #CIUD2025</vt:lpstr>
      <vt:lpstr>PROGRAMA #CIUD2025</vt:lpstr>
      <vt:lpstr>Presentación de PowerPoint</vt:lpstr>
      <vt:lpstr>Presentación de PowerPoint</vt:lpstr>
      <vt:lpstr>PROGRAMA #CIUD2025</vt:lpstr>
      <vt:lpstr>Presentación de PowerPoint</vt:lpstr>
      <vt:lpstr>Presentación de PowerPoint</vt:lpstr>
      <vt:lpstr>Presentación de PowerPoint</vt:lpstr>
      <vt:lpstr>VII CONGRESO INTERNACIONAL UNIVERSIDAD Y DISCAPACIDAD Granada #CIUD2025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VII ciu_v2</dc:title>
  <dc:creator>Asins Satorres, Angel</dc:creator>
  <cp:lastModifiedBy>Asins Satorres, Angel</cp:lastModifiedBy>
  <cp:revision>188</cp:revision>
  <dcterms:created xsi:type="dcterms:W3CDTF">2025-03-25T10:20:36Z</dcterms:created>
  <dcterms:modified xsi:type="dcterms:W3CDTF">2025-10-09T12:00:27Z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2025-03-25T00:00:00Z</vt:filetime>
  </property>
  <property fmtid="{D5CDD505-2E9C-101B-9397-08002B2CF9AE}" pid="3" name="Creator">
    <vt:lpwstr>Adobe Illustrator 28.7 (Macintosh)</vt:lpwstr>
  </property>
  <property fmtid="{D5CDD505-2E9C-101B-9397-08002B2CF9AE}" pid="4" name="LastSaved">
    <vt:filetime>2025-03-25T00:00:00Z</vt:filetime>
  </property>
  <property fmtid="{D5CDD505-2E9C-101B-9397-08002B2CF9AE}" pid="5" name="Producer">
    <vt:lpwstr>Adobe PDF library 17.00</vt:lpwstr>
  </property>
  <property fmtid="{D5CDD505-2E9C-101B-9397-08002B2CF9AE}" pid="6" name="ClassificationContentMarkingFooterLocations">
    <vt:lpwstr>Office Theme:8</vt:lpwstr>
  </property>
  <property fmtid="{D5CDD505-2E9C-101B-9397-08002B2CF9AE}" pid="7" name="ClassificationContentMarkingFooterText">
    <vt:lpwstr>Clasificación: Interna</vt:lpwstr>
  </property>
  <property fmtid="{D5CDD505-2E9C-101B-9397-08002B2CF9AE}" pid="8" name="ContentTypeId">
    <vt:lpwstr>0x010100D6AC36056311C4429A27BE967B1A37AE</vt:lpwstr>
  </property>
  <property fmtid="{D5CDD505-2E9C-101B-9397-08002B2CF9AE}" pid="9" name="MediaServiceImageTags">
    <vt:lpwstr/>
  </property>
</Properties>
</file>